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900" r:id="rId2"/>
    <p:sldMasterId id="2147483906" r:id="rId3"/>
  </p:sldMasterIdLst>
  <p:sldIdLst>
    <p:sldId id="256" r:id="rId4"/>
    <p:sldId id="299" r:id="rId5"/>
    <p:sldId id="301" r:id="rId6"/>
    <p:sldId id="302" r:id="rId7"/>
    <p:sldId id="304" r:id="rId8"/>
    <p:sldId id="30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7" r:id="rId32"/>
    <p:sldId id="283" r:id="rId33"/>
    <p:sldId id="284" r:id="rId34"/>
    <p:sldId id="285" r:id="rId35"/>
    <p:sldId id="260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59" r:id="rId48"/>
    <p:sldId id="308" r:id="rId49"/>
    <p:sldId id="310" r:id="rId50"/>
    <p:sldId id="309" r:id="rId51"/>
    <p:sldId id="300" r:id="rId52"/>
    <p:sldId id="306" r:id="rId53"/>
    <p:sldId id="261" r:id="rId54"/>
    <p:sldId id="30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icius Boeira" userId="7dd21d01789040db" providerId="LiveId" clId="{7B242EAF-D3A6-45A6-8EC1-38C32773F4E7}"/>
    <pc:docChg chg="custSel modSld">
      <pc:chgData name="Vinicius Boeira" userId="7dd21d01789040db" providerId="LiveId" clId="{7B242EAF-D3A6-45A6-8EC1-38C32773F4E7}" dt="2019-04-13T22:59:32.631" v="1243" actId="20577"/>
      <pc:docMkLst>
        <pc:docMk/>
      </pc:docMkLst>
      <pc:sldChg chg="modSp">
        <pc:chgData name="Vinicius Boeira" userId="7dd21d01789040db" providerId="LiveId" clId="{7B242EAF-D3A6-45A6-8EC1-38C32773F4E7}" dt="2019-04-13T22:28:27.021" v="709" actId="20577"/>
        <pc:sldMkLst>
          <pc:docMk/>
          <pc:sldMk cId="677616968" sldId="260"/>
        </pc:sldMkLst>
        <pc:spChg chg="mod">
          <ac:chgData name="Vinicius Boeira" userId="7dd21d01789040db" providerId="LiveId" clId="{7B242EAF-D3A6-45A6-8EC1-38C32773F4E7}" dt="2019-04-13T19:56:39.970" v="94" actId="20577"/>
          <ac:spMkLst>
            <pc:docMk/>
            <pc:sldMk cId="677616968" sldId="260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2:28:27.021" v="709" actId="20577"/>
          <ac:spMkLst>
            <pc:docMk/>
            <pc:sldMk cId="677616968" sldId="260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54:55.731" v="503" actId="20577"/>
        <pc:sldMkLst>
          <pc:docMk/>
          <pc:sldMk cId="1048091366" sldId="264"/>
        </pc:sldMkLst>
        <pc:spChg chg="mod">
          <ac:chgData name="Vinicius Boeira" userId="7dd21d01789040db" providerId="LiveId" clId="{7B242EAF-D3A6-45A6-8EC1-38C32773F4E7}" dt="2019-04-13T21:54:55.731" v="503" actId="20577"/>
          <ac:spMkLst>
            <pc:docMk/>
            <pc:sldMk cId="1048091366" sldId="264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1:54:44.576" v="482" actId="20577"/>
          <ac:spMkLst>
            <pc:docMk/>
            <pc:sldMk cId="1048091366" sldId="264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56:01.840" v="511" actId="6549"/>
        <pc:sldMkLst>
          <pc:docMk/>
          <pc:sldMk cId="254183512" sldId="265"/>
        </pc:sldMkLst>
        <pc:spChg chg="mod">
          <ac:chgData name="Vinicius Boeira" userId="7dd21d01789040db" providerId="LiveId" clId="{7B242EAF-D3A6-45A6-8EC1-38C32773F4E7}" dt="2019-04-13T21:56:01.840" v="511" actId="6549"/>
          <ac:spMkLst>
            <pc:docMk/>
            <pc:sldMk cId="254183512" sldId="265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01:33.589" v="569" actId="20577"/>
        <pc:sldMkLst>
          <pc:docMk/>
          <pc:sldMk cId="3454103728" sldId="268"/>
        </pc:sldMkLst>
        <pc:spChg chg="mod">
          <ac:chgData name="Vinicius Boeira" userId="7dd21d01789040db" providerId="LiveId" clId="{7B242EAF-D3A6-45A6-8EC1-38C32773F4E7}" dt="2019-04-13T22:01:33.589" v="569" actId="20577"/>
          <ac:spMkLst>
            <pc:docMk/>
            <pc:sldMk cId="3454103728" sldId="268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1:59:58.813" v="552" actId="20577"/>
          <ac:spMkLst>
            <pc:docMk/>
            <pc:sldMk cId="3454103728" sldId="268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40:21.708" v="342" actId="20577"/>
        <pc:sldMkLst>
          <pc:docMk/>
          <pc:sldMk cId="2061229090" sldId="269"/>
        </pc:sldMkLst>
        <pc:spChg chg="mod">
          <ac:chgData name="Vinicius Boeira" userId="7dd21d01789040db" providerId="LiveId" clId="{7B242EAF-D3A6-45A6-8EC1-38C32773F4E7}" dt="2019-04-13T21:40:21.708" v="342" actId="20577"/>
          <ac:spMkLst>
            <pc:docMk/>
            <pc:sldMk cId="2061229090" sldId="269"/>
            <ac:spMk id="2" creationId="{1E81DBCB-0D00-4390-A890-B68224E50D29}"/>
          </ac:spMkLst>
        </pc:spChg>
      </pc:sldChg>
      <pc:sldChg chg="modSp">
        <pc:chgData name="Vinicius Boeira" userId="7dd21d01789040db" providerId="LiveId" clId="{7B242EAF-D3A6-45A6-8EC1-38C32773F4E7}" dt="2019-04-13T22:05:25.050" v="580" actId="20577"/>
        <pc:sldMkLst>
          <pc:docMk/>
          <pc:sldMk cId="755490851" sldId="271"/>
        </pc:sldMkLst>
        <pc:spChg chg="mod">
          <ac:chgData name="Vinicius Boeira" userId="7dd21d01789040db" providerId="LiveId" clId="{7B242EAF-D3A6-45A6-8EC1-38C32773F4E7}" dt="2019-04-13T22:05:25.050" v="580" actId="20577"/>
          <ac:spMkLst>
            <pc:docMk/>
            <pc:sldMk cId="755490851" sldId="271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40:43.740" v="364" actId="20577"/>
        <pc:sldMkLst>
          <pc:docMk/>
          <pc:sldMk cId="2590718848" sldId="274"/>
        </pc:sldMkLst>
        <pc:spChg chg="mod">
          <ac:chgData name="Vinicius Boeira" userId="7dd21d01789040db" providerId="LiveId" clId="{7B242EAF-D3A6-45A6-8EC1-38C32773F4E7}" dt="2019-04-13T21:40:43.740" v="364" actId="20577"/>
          <ac:spMkLst>
            <pc:docMk/>
            <pc:sldMk cId="2590718848" sldId="274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2T20:29:29.030" v="0" actId="6549"/>
          <ac:spMkLst>
            <pc:docMk/>
            <pc:sldMk cId="2590718848" sldId="274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11:28.226" v="585" actId="20577"/>
        <pc:sldMkLst>
          <pc:docMk/>
          <pc:sldMk cId="311623001" sldId="275"/>
        </pc:sldMkLst>
        <pc:spChg chg="mod">
          <ac:chgData name="Vinicius Boeira" userId="7dd21d01789040db" providerId="LiveId" clId="{7B242EAF-D3A6-45A6-8EC1-38C32773F4E7}" dt="2019-04-13T22:11:28.226" v="585" actId="20577"/>
          <ac:spMkLst>
            <pc:docMk/>
            <pc:sldMk cId="311623001" sldId="275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11:24.970" v="584" actId="20577"/>
        <pc:sldMkLst>
          <pc:docMk/>
          <pc:sldMk cId="1582041572" sldId="276"/>
        </pc:sldMkLst>
        <pc:spChg chg="mod">
          <ac:chgData name="Vinicius Boeira" userId="7dd21d01789040db" providerId="LiveId" clId="{7B242EAF-D3A6-45A6-8EC1-38C32773F4E7}" dt="2019-04-13T22:11:24.970" v="584" actId="20577"/>
          <ac:spMkLst>
            <pc:docMk/>
            <pc:sldMk cId="1582041572" sldId="276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11:18.331" v="583" actId="20577"/>
        <pc:sldMkLst>
          <pc:docMk/>
          <pc:sldMk cId="4137399451" sldId="277"/>
        </pc:sldMkLst>
        <pc:spChg chg="mod">
          <ac:chgData name="Vinicius Boeira" userId="7dd21d01789040db" providerId="LiveId" clId="{7B242EAF-D3A6-45A6-8EC1-38C32773F4E7}" dt="2019-04-13T22:11:18.331" v="583" actId="20577"/>
          <ac:spMkLst>
            <pc:docMk/>
            <pc:sldMk cId="4137399451" sldId="277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11:14.250" v="582" actId="20577"/>
        <pc:sldMkLst>
          <pc:docMk/>
          <pc:sldMk cId="3805891403" sldId="278"/>
        </pc:sldMkLst>
        <pc:spChg chg="mod">
          <ac:chgData name="Vinicius Boeira" userId="7dd21d01789040db" providerId="LiveId" clId="{7B242EAF-D3A6-45A6-8EC1-38C32773F4E7}" dt="2019-04-13T22:11:14.250" v="582" actId="20577"/>
          <ac:spMkLst>
            <pc:docMk/>
            <pc:sldMk cId="3805891403" sldId="278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41:07.940" v="386" actId="20577"/>
        <pc:sldMkLst>
          <pc:docMk/>
          <pc:sldMk cId="690079841" sldId="279"/>
        </pc:sldMkLst>
        <pc:spChg chg="mod">
          <ac:chgData name="Vinicius Boeira" userId="7dd21d01789040db" providerId="LiveId" clId="{7B242EAF-D3A6-45A6-8EC1-38C32773F4E7}" dt="2019-04-13T21:41:07.940" v="386" actId="20577"/>
          <ac:spMkLst>
            <pc:docMk/>
            <pc:sldMk cId="690079841" sldId="279"/>
            <ac:spMk id="2" creationId="{1E81DBCB-0D00-4390-A890-B68224E50D29}"/>
          </ac:spMkLst>
        </pc:spChg>
      </pc:sldChg>
      <pc:sldChg chg="modSp">
        <pc:chgData name="Vinicius Boeira" userId="7dd21d01789040db" providerId="LiveId" clId="{7B242EAF-D3A6-45A6-8EC1-38C32773F4E7}" dt="2019-04-13T19:55:08.146" v="59" actId="114"/>
        <pc:sldMkLst>
          <pc:docMk/>
          <pc:sldMk cId="3259788099" sldId="280"/>
        </pc:sldMkLst>
        <pc:spChg chg="mod">
          <ac:chgData name="Vinicius Boeira" userId="7dd21d01789040db" providerId="LiveId" clId="{7B242EAF-D3A6-45A6-8EC1-38C32773F4E7}" dt="2019-04-13T19:55:08.146" v="59" actId="114"/>
          <ac:spMkLst>
            <pc:docMk/>
            <pc:sldMk cId="3259788099" sldId="280"/>
            <ac:spMk id="2" creationId="{1E81DBCB-0D00-4390-A890-B68224E50D29}"/>
          </ac:spMkLst>
        </pc:spChg>
      </pc:sldChg>
      <pc:sldChg chg="modSp">
        <pc:chgData name="Vinicius Boeira" userId="7dd21d01789040db" providerId="LiveId" clId="{7B242EAF-D3A6-45A6-8EC1-38C32773F4E7}" dt="2019-04-13T22:16:54.552" v="643" actId="20577"/>
        <pc:sldMkLst>
          <pc:docMk/>
          <pc:sldMk cId="220225568" sldId="281"/>
        </pc:sldMkLst>
        <pc:spChg chg="mod">
          <ac:chgData name="Vinicius Boeira" userId="7dd21d01789040db" providerId="LiveId" clId="{7B242EAF-D3A6-45A6-8EC1-38C32773F4E7}" dt="2019-04-13T22:16:54.552" v="643" actId="20577"/>
          <ac:spMkLst>
            <pc:docMk/>
            <pc:sldMk cId="220225568" sldId="281"/>
            <ac:spMk id="3" creationId="{9672CD1B-1C14-4A15-9BCC-CDD5BF522C00}"/>
          </ac:spMkLst>
        </pc:spChg>
        <pc:picChg chg="mod">
          <ac:chgData name="Vinicius Boeira" userId="7dd21d01789040db" providerId="LiveId" clId="{7B242EAF-D3A6-45A6-8EC1-38C32773F4E7}" dt="2019-04-13T22:15:31.181" v="593" actId="1076"/>
          <ac:picMkLst>
            <pc:docMk/>
            <pc:sldMk cId="220225568" sldId="281"/>
            <ac:picMk id="4" creationId="{84F2B2F7-35CD-4214-B973-6D553EB32C39}"/>
          </ac:picMkLst>
        </pc:picChg>
      </pc:sldChg>
      <pc:sldChg chg="modSp">
        <pc:chgData name="Vinicius Boeira" userId="7dd21d01789040db" providerId="LiveId" clId="{7B242EAF-D3A6-45A6-8EC1-38C32773F4E7}" dt="2019-04-13T20:01:04.528" v="183" actId="14100"/>
        <pc:sldMkLst>
          <pc:docMk/>
          <pc:sldMk cId="2239702580" sldId="282"/>
        </pc:sldMkLst>
        <pc:spChg chg="mod">
          <ac:chgData name="Vinicius Boeira" userId="7dd21d01789040db" providerId="LiveId" clId="{7B242EAF-D3A6-45A6-8EC1-38C32773F4E7}" dt="2019-04-13T20:01:04.528" v="183" actId="14100"/>
          <ac:spMkLst>
            <pc:docMk/>
            <pc:sldMk cId="2239702580" sldId="282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0:01:41.038" v="207" actId="20577"/>
        <pc:sldMkLst>
          <pc:docMk/>
          <pc:sldMk cId="734528921" sldId="283"/>
        </pc:sldMkLst>
        <pc:spChg chg="mod">
          <ac:chgData name="Vinicius Boeira" userId="7dd21d01789040db" providerId="LiveId" clId="{7B242EAF-D3A6-45A6-8EC1-38C32773F4E7}" dt="2019-04-13T20:01:41.038" v="207" actId="20577"/>
          <ac:spMkLst>
            <pc:docMk/>
            <pc:sldMk cId="734528921" sldId="283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25:54.248" v="701" actId="20577"/>
        <pc:sldMkLst>
          <pc:docMk/>
          <pc:sldMk cId="1575475252" sldId="284"/>
        </pc:sldMkLst>
        <pc:spChg chg="mod">
          <ac:chgData name="Vinicius Boeira" userId="7dd21d01789040db" providerId="LiveId" clId="{7B242EAF-D3A6-45A6-8EC1-38C32773F4E7}" dt="2019-04-13T22:25:54.248" v="701" actId="20577"/>
          <ac:spMkLst>
            <pc:docMk/>
            <pc:sldMk cId="1575475252" sldId="284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27:22.783" v="703" actId="14100"/>
        <pc:sldMkLst>
          <pc:docMk/>
          <pc:sldMk cId="123858504" sldId="285"/>
        </pc:sldMkLst>
        <pc:spChg chg="mod">
          <ac:chgData name="Vinicius Boeira" userId="7dd21d01789040db" providerId="LiveId" clId="{7B242EAF-D3A6-45A6-8EC1-38C32773F4E7}" dt="2019-04-13T22:27:22.783" v="703" actId="14100"/>
          <ac:spMkLst>
            <pc:docMk/>
            <pc:sldMk cId="123858504" sldId="285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2T20:32:28.818" v="21" actId="27636"/>
        <pc:sldMkLst>
          <pc:docMk/>
          <pc:sldMk cId="519252228" sldId="286"/>
        </pc:sldMkLst>
        <pc:spChg chg="mod">
          <ac:chgData name="Vinicius Boeira" userId="7dd21d01789040db" providerId="LiveId" clId="{7B242EAF-D3A6-45A6-8EC1-38C32773F4E7}" dt="2019-04-12T20:32:28.818" v="21" actId="27636"/>
          <ac:spMkLst>
            <pc:docMk/>
            <pc:sldMk cId="519252228" sldId="286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22:06.285" v="666" actId="20577"/>
        <pc:sldMkLst>
          <pc:docMk/>
          <pc:sldMk cId="2448753524" sldId="287"/>
        </pc:sldMkLst>
        <pc:spChg chg="mod">
          <ac:chgData name="Vinicius Boeira" userId="7dd21d01789040db" providerId="LiveId" clId="{7B242EAF-D3A6-45A6-8EC1-38C32773F4E7}" dt="2019-04-13T21:41:26.291" v="406" actId="20577"/>
          <ac:spMkLst>
            <pc:docMk/>
            <pc:sldMk cId="2448753524" sldId="287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2:22:06.285" v="666" actId="20577"/>
          <ac:spMkLst>
            <pc:docMk/>
            <pc:sldMk cId="2448753524" sldId="287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30:45.190" v="743" actId="20577"/>
        <pc:sldMkLst>
          <pc:docMk/>
          <pc:sldMk cId="2945160057" sldId="288"/>
        </pc:sldMkLst>
        <pc:spChg chg="mod">
          <ac:chgData name="Vinicius Boeira" userId="7dd21d01789040db" providerId="LiveId" clId="{7B242EAF-D3A6-45A6-8EC1-38C32773F4E7}" dt="2019-04-13T21:41:42.876" v="428" actId="20577"/>
          <ac:spMkLst>
            <pc:docMk/>
            <pc:sldMk cId="2945160057" sldId="288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2:30:45.190" v="743" actId="20577"/>
          <ac:spMkLst>
            <pc:docMk/>
            <pc:sldMk cId="2945160057" sldId="288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36:00.756" v="878" actId="27636"/>
        <pc:sldMkLst>
          <pc:docMk/>
          <pc:sldMk cId="2743635175" sldId="289"/>
        </pc:sldMkLst>
        <pc:spChg chg="mod">
          <ac:chgData name="Vinicius Boeira" userId="7dd21d01789040db" providerId="LiveId" clId="{7B242EAF-D3A6-45A6-8EC1-38C32773F4E7}" dt="2019-04-13T22:36:00.756" v="878" actId="27636"/>
          <ac:spMkLst>
            <pc:docMk/>
            <pc:sldMk cId="2743635175" sldId="289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39:00.779" v="997" actId="20577"/>
        <pc:sldMkLst>
          <pc:docMk/>
          <pc:sldMk cId="2357847722" sldId="290"/>
        </pc:sldMkLst>
        <pc:spChg chg="mod">
          <ac:chgData name="Vinicius Boeira" userId="7dd21d01789040db" providerId="LiveId" clId="{7B242EAF-D3A6-45A6-8EC1-38C32773F4E7}" dt="2019-04-13T22:39:00.779" v="997" actId="20577"/>
          <ac:spMkLst>
            <pc:docMk/>
            <pc:sldMk cId="2357847722" sldId="290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41:31.974" v="1080" actId="20577"/>
        <pc:sldMkLst>
          <pc:docMk/>
          <pc:sldMk cId="2945996789" sldId="292"/>
        </pc:sldMkLst>
        <pc:spChg chg="mod">
          <ac:chgData name="Vinicius Boeira" userId="7dd21d01789040db" providerId="LiveId" clId="{7B242EAF-D3A6-45A6-8EC1-38C32773F4E7}" dt="2019-04-13T22:41:31.974" v="1080" actId="20577"/>
          <ac:spMkLst>
            <pc:docMk/>
            <pc:sldMk cId="2945996789" sldId="292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2:44:44.015" v="1125" actId="1076"/>
        <pc:sldMkLst>
          <pc:docMk/>
          <pc:sldMk cId="402183898" sldId="293"/>
        </pc:sldMkLst>
        <pc:spChg chg="mod">
          <ac:chgData name="Vinicius Boeira" userId="7dd21d01789040db" providerId="LiveId" clId="{7B242EAF-D3A6-45A6-8EC1-38C32773F4E7}" dt="2019-04-13T21:41:58.778" v="450" actId="20577"/>
          <ac:spMkLst>
            <pc:docMk/>
            <pc:sldMk cId="402183898" sldId="293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2:44:30.361" v="1123" actId="20577"/>
          <ac:spMkLst>
            <pc:docMk/>
            <pc:sldMk cId="402183898" sldId="293"/>
            <ac:spMk id="3" creationId="{9672CD1B-1C14-4A15-9BCC-CDD5BF522C00}"/>
          </ac:spMkLst>
        </pc:spChg>
        <pc:picChg chg="mod">
          <ac:chgData name="Vinicius Boeira" userId="7dd21d01789040db" providerId="LiveId" clId="{7B242EAF-D3A6-45A6-8EC1-38C32773F4E7}" dt="2019-04-13T22:44:44.015" v="1125" actId="1076"/>
          <ac:picMkLst>
            <pc:docMk/>
            <pc:sldMk cId="402183898" sldId="293"/>
            <ac:picMk id="6" creationId="{5128F0E1-BC5E-4FFA-9830-BAC113AB8F55}"/>
          </ac:picMkLst>
        </pc:picChg>
      </pc:sldChg>
      <pc:sldChg chg="addSp modSp">
        <pc:chgData name="Vinicius Boeira" userId="7dd21d01789040db" providerId="LiveId" clId="{7B242EAF-D3A6-45A6-8EC1-38C32773F4E7}" dt="2019-04-13T22:53:57.475" v="1241" actId="1076"/>
        <pc:sldMkLst>
          <pc:docMk/>
          <pc:sldMk cId="1895962590" sldId="294"/>
        </pc:sldMkLst>
        <pc:spChg chg="add mod">
          <ac:chgData name="Vinicius Boeira" userId="7dd21d01789040db" providerId="LiveId" clId="{7B242EAF-D3A6-45A6-8EC1-38C32773F4E7}" dt="2019-04-13T22:53:57.475" v="1241" actId="1076"/>
          <ac:spMkLst>
            <pc:docMk/>
            <pc:sldMk cId="1895962590" sldId="294"/>
            <ac:spMk id="4" creationId="{72F6777A-CDD1-4BEA-9927-C393B39272F9}"/>
          </ac:spMkLst>
        </pc:spChg>
      </pc:sldChg>
      <pc:sldChg chg="modSp">
        <pc:chgData name="Vinicius Boeira" userId="7dd21d01789040db" providerId="LiveId" clId="{7B242EAF-D3A6-45A6-8EC1-38C32773F4E7}" dt="2019-04-13T22:59:32.631" v="1243" actId="20577"/>
        <pc:sldMkLst>
          <pc:docMk/>
          <pc:sldMk cId="2799958819" sldId="297"/>
        </pc:sldMkLst>
        <pc:spChg chg="mod">
          <ac:chgData name="Vinicius Boeira" userId="7dd21d01789040db" providerId="LiveId" clId="{7B242EAF-D3A6-45A6-8EC1-38C32773F4E7}" dt="2019-04-13T22:59:32.631" v="1243" actId="20577"/>
          <ac:spMkLst>
            <pc:docMk/>
            <pc:sldMk cId="2799958819" sldId="297"/>
            <ac:spMk id="2" creationId="{1E81DBCB-0D00-4390-A890-B68224E50D29}"/>
          </ac:spMkLst>
        </pc:spChg>
        <pc:spChg chg="mod">
          <ac:chgData name="Vinicius Boeira" userId="7dd21d01789040db" providerId="LiveId" clId="{7B242EAF-D3A6-45A6-8EC1-38C32773F4E7}" dt="2019-04-13T20:34:50.557" v="298" actId="20577"/>
          <ac:spMkLst>
            <pc:docMk/>
            <pc:sldMk cId="2799958819" sldId="297"/>
            <ac:spMk id="3" creationId="{9672CD1B-1C14-4A15-9BCC-CDD5BF522C00}"/>
          </ac:spMkLst>
        </pc:spChg>
      </pc:sldChg>
      <pc:sldChg chg="modSp">
        <pc:chgData name="Vinicius Boeira" userId="7dd21d01789040db" providerId="LiveId" clId="{7B242EAF-D3A6-45A6-8EC1-38C32773F4E7}" dt="2019-04-13T21:42:41.467" v="480" actId="20577"/>
        <pc:sldMkLst>
          <pc:docMk/>
          <pc:sldMk cId="3305335100" sldId="298"/>
        </pc:sldMkLst>
        <pc:spChg chg="mod">
          <ac:chgData name="Vinicius Boeira" userId="7dd21d01789040db" providerId="LiveId" clId="{7B242EAF-D3A6-45A6-8EC1-38C32773F4E7}" dt="2019-04-13T21:42:41.467" v="480" actId="20577"/>
          <ac:spMkLst>
            <pc:docMk/>
            <pc:sldMk cId="3305335100" sldId="298"/>
            <ac:spMk id="2" creationId="{1E81DBCB-0D00-4390-A890-B68224E50D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1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3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6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26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9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1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algn="ctr">
              <a:lnSpc>
                <a:spcPct val="100000"/>
              </a:lnSpc>
              <a:spcBef>
                <a:spcPts val="85"/>
              </a:spcBef>
            </a:pPr>
            <a:r>
              <a:rPr spc="40" dirty="0"/>
              <a:t>XVI</a:t>
            </a:r>
            <a:r>
              <a:rPr spc="-60" dirty="0"/>
              <a:t> </a:t>
            </a:r>
            <a:r>
              <a:rPr spc="65" dirty="0"/>
              <a:t>FINANCE</a:t>
            </a:r>
          </a:p>
          <a:p>
            <a:pPr marL="2540" marR="40005" algn="ctr">
              <a:lnSpc>
                <a:spcPct val="100000"/>
              </a:lnSpc>
              <a:spcBef>
                <a:spcPts val="405"/>
              </a:spcBef>
            </a:pPr>
            <a:fld id="{81D60167-4931-47E6-BA6A-407CBD079E47}" type="slidenum">
              <a:rPr sz="1000" spc="30" dirty="0"/>
              <a:t>‹nº›</a:t>
            </a:fld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15280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055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8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 u="sng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381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5374" y="63474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8100">
            <a:solidFill>
              <a:srgbClr val="008B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324612" y="6422009"/>
            <a:ext cx="10855325" cy="6350"/>
          </a:xfrm>
          <a:custGeom>
            <a:avLst/>
            <a:gdLst/>
            <a:ahLst/>
            <a:cxnLst/>
            <a:rect l="l" t="t" r="r" b="b"/>
            <a:pathLst>
              <a:path w="10855325" h="6350">
                <a:moveTo>
                  <a:pt x="10854817" y="4229"/>
                </a:moveTo>
                <a:lnTo>
                  <a:pt x="0" y="4229"/>
                </a:lnTo>
                <a:lnTo>
                  <a:pt x="0" y="6350"/>
                </a:lnTo>
                <a:lnTo>
                  <a:pt x="10854817" y="6350"/>
                </a:lnTo>
                <a:lnTo>
                  <a:pt x="10854817" y="4229"/>
                </a:lnTo>
                <a:close/>
              </a:path>
              <a:path w="10855325" h="6350">
                <a:moveTo>
                  <a:pt x="10854817" y="0"/>
                </a:moveTo>
                <a:lnTo>
                  <a:pt x="0" y="0"/>
                </a:lnTo>
                <a:lnTo>
                  <a:pt x="0" y="2120"/>
                </a:lnTo>
                <a:lnTo>
                  <a:pt x="10854817" y="2120"/>
                </a:lnTo>
                <a:lnTo>
                  <a:pt x="10854817" y="0"/>
                </a:lnTo>
                <a:close/>
              </a:path>
            </a:pathLst>
          </a:custGeom>
          <a:solidFill>
            <a:srgbClr val="008B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79334" y="1114145"/>
            <a:ext cx="4168775" cy="418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3106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82667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4151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0338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 u="sng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86788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5374" y="63474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8100">
            <a:solidFill>
              <a:srgbClr val="008B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324612" y="6422009"/>
            <a:ext cx="10855325" cy="6350"/>
          </a:xfrm>
          <a:custGeom>
            <a:avLst/>
            <a:gdLst/>
            <a:ahLst/>
            <a:cxnLst/>
            <a:rect l="l" t="t" r="r" b="b"/>
            <a:pathLst>
              <a:path w="10855325" h="6350">
                <a:moveTo>
                  <a:pt x="10854817" y="4229"/>
                </a:moveTo>
                <a:lnTo>
                  <a:pt x="0" y="4229"/>
                </a:lnTo>
                <a:lnTo>
                  <a:pt x="0" y="6350"/>
                </a:lnTo>
                <a:lnTo>
                  <a:pt x="10854817" y="6350"/>
                </a:lnTo>
                <a:lnTo>
                  <a:pt x="10854817" y="4229"/>
                </a:lnTo>
                <a:close/>
              </a:path>
              <a:path w="10855325" h="6350">
                <a:moveTo>
                  <a:pt x="10854817" y="0"/>
                </a:moveTo>
                <a:lnTo>
                  <a:pt x="0" y="0"/>
                </a:lnTo>
                <a:lnTo>
                  <a:pt x="0" y="2120"/>
                </a:lnTo>
                <a:lnTo>
                  <a:pt x="10854817" y="2120"/>
                </a:lnTo>
                <a:lnTo>
                  <a:pt x="10854817" y="0"/>
                </a:lnTo>
                <a:close/>
              </a:path>
            </a:pathLst>
          </a:custGeom>
          <a:solidFill>
            <a:srgbClr val="008B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79334" y="1114145"/>
            <a:ext cx="4168775" cy="418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4777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67266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4530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8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1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2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2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6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3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5374" y="63474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8100">
            <a:solidFill>
              <a:srgbClr val="008B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324612" y="6422009"/>
            <a:ext cx="10855325" cy="6350"/>
          </a:xfrm>
          <a:custGeom>
            <a:avLst/>
            <a:gdLst/>
            <a:ahLst/>
            <a:cxnLst/>
            <a:rect l="l" t="t" r="r" b="b"/>
            <a:pathLst>
              <a:path w="10855325" h="6350">
                <a:moveTo>
                  <a:pt x="10854817" y="4229"/>
                </a:moveTo>
                <a:lnTo>
                  <a:pt x="0" y="4229"/>
                </a:lnTo>
                <a:lnTo>
                  <a:pt x="0" y="6350"/>
                </a:lnTo>
                <a:lnTo>
                  <a:pt x="10854817" y="6350"/>
                </a:lnTo>
                <a:lnTo>
                  <a:pt x="10854817" y="4229"/>
                </a:lnTo>
                <a:close/>
              </a:path>
              <a:path w="10855325" h="6350">
                <a:moveTo>
                  <a:pt x="10854817" y="0"/>
                </a:moveTo>
                <a:lnTo>
                  <a:pt x="0" y="0"/>
                </a:lnTo>
                <a:lnTo>
                  <a:pt x="0" y="2120"/>
                </a:lnTo>
                <a:lnTo>
                  <a:pt x="10854817" y="2120"/>
                </a:lnTo>
                <a:lnTo>
                  <a:pt x="10854817" y="0"/>
                </a:lnTo>
                <a:close/>
              </a:path>
            </a:pathLst>
          </a:custGeom>
          <a:solidFill>
            <a:srgbClr val="008B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5383" y="6531864"/>
            <a:ext cx="179832" cy="179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0168" y="6531864"/>
            <a:ext cx="179831" cy="1798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4517" y="3708019"/>
            <a:ext cx="8982964" cy="106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5271" y="1221105"/>
            <a:ext cx="5857240" cy="220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 u="sng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6353" y="6344475"/>
            <a:ext cx="894079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7247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5374" y="63474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8100">
            <a:solidFill>
              <a:srgbClr val="008B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324612" y="6422009"/>
            <a:ext cx="10855325" cy="6350"/>
          </a:xfrm>
          <a:custGeom>
            <a:avLst/>
            <a:gdLst/>
            <a:ahLst/>
            <a:cxnLst/>
            <a:rect l="l" t="t" r="r" b="b"/>
            <a:pathLst>
              <a:path w="10855325" h="6350">
                <a:moveTo>
                  <a:pt x="10854817" y="4229"/>
                </a:moveTo>
                <a:lnTo>
                  <a:pt x="0" y="4229"/>
                </a:lnTo>
                <a:lnTo>
                  <a:pt x="0" y="6350"/>
                </a:lnTo>
                <a:lnTo>
                  <a:pt x="10854817" y="6350"/>
                </a:lnTo>
                <a:lnTo>
                  <a:pt x="10854817" y="4229"/>
                </a:lnTo>
                <a:close/>
              </a:path>
              <a:path w="10855325" h="6350">
                <a:moveTo>
                  <a:pt x="10854817" y="0"/>
                </a:moveTo>
                <a:lnTo>
                  <a:pt x="0" y="0"/>
                </a:lnTo>
                <a:lnTo>
                  <a:pt x="0" y="2120"/>
                </a:lnTo>
                <a:lnTo>
                  <a:pt x="10854817" y="2120"/>
                </a:lnTo>
                <a:lnTo>
                  <a:pt x="10854817" y="0"/>
                </a:lnTo>
                <a:close/>
              </a:path>
            </a:pathLst>
          </a:custGeom>
          <a:solidFill>
            <a:srgbClr val="008B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5383" y="6531864"/>
            <a:ext cx="179832" cy="1798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50168" y="6531864"/>
            <a:ext cx="179831" cy="1798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4517" y="3708019"/>
            <a:ext cx="8982964" cy="106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5271" y="1221105"/>
            <a:ext cx="5857240" cy="220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 u="sng">
                <a:solidFill>
                  <a:srgbClr val="4A505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6353" y="6344475"/>
            <a:ext cx="894079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8BD2"/>
                </a:solidFill>
                <a:latin typeface="Tahoma"/>
                <a:cs typeface="Tahoma"/>
              </a:defRPr>
            </a:lvl1pPr>
          </a:lstStyle>
          <a:p>
            <a:pPr marL="2540" marR="3048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4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XVI</a:t>
            </a:r>
            <a:r>
              <a:rPr kumimoji="0" sz="900" b="0" i="0" u="none" strike="noStrike" kern="1200" cap="none" spc="-6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00" b="0" i="0" u="none" strike="noStrike" kern="1200" cap="none" spc="65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FINANCE</a:t>
            </a:r>
          </a:p>
          <a:p>
            <a:pPr marL="2540" marR="40005" lvl="0" indent="0" algn="ctr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008BD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2540" marR="40005" lvl="0" indent="0" algn="ctr" defTabSz="914400" rtl="0" eaLnBrk="1" fontAlgn="auto" latinLnBrk="0" hangingPunct="1">
                <a:lnSpc>
                  <a:spcPct val="100000"/>
                </a:lnSpc>
                <a:spcBef>
                  <a:spcPts val="4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8BD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117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gmcontabilidade.com.br/" TargetMode="External"/><Relationship Id="rId5" Type="http://schemas.openxmlformats.org/officeDocument/2006/relationships/hyperlink" Target="mailto:jur&#237;dico@agmconatabilidade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128F0E1-BC5E-4FFA-9830-BAC113AB8F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97383">
            <a:off x="2581570" y="2558890"/>
            <a:ext cx="4398870" cy="259120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444137" y="1031966"/>
            <a:ext cx="871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 IMPORTA O TAMANHO DO SEU PATRIMÔNIO,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EVITE O INVENTÁRIO, FAÇA HOLDING FAMILIAR!!!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4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/>
          <a:lstStyle/>
          <a:p>
            <a:pPr algn="ctr"/>
            <a:r>
              <a:rPr lang="pt-BR" u="sng" dirty="0" smtClean="0"/>
              <a:t>Herdeiros, Menores, Interditados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6269"/>
            <a:ext cx="8596668" cy="3880773"/>
          </a:xfrm>
        </p:spPr>
        <p:txBody>
          <a:bodyPr/>
          <a:lstStyle/>
          <a:p>
            <a:r>
              <a:rPr lang="pt-BR" dirty="0"/>
              <a:t>Filhos menores - </a:t>
            </a:r>
            <a:r>
              <a:rPr lang="pt-BR" dirty="0" err="1"/>
              <a:t>arts</a:t>
            </a:r>
            <a:r>
              <a:rPr lang="pt-BR" dirty="0"/>
              <a:t>. 1690 - 1691 </a:t>
            </a:r>
            <a:r>
              <a:rPr lang="pt-BR" dirty="0" err="1"/>
              <a:t>cc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Herdeiros:</a:t>
            </a:r>
          </a:p>
          <a:p>
            <a:r>
              <a:rPr lang="pt-BR" dirty="0"/>
              <a:t>art. 227, parágrafo 6º da </a:t>
            </a:r>
            <a:r>
              <a:rPr lang="pt-BR" dirty="0" err="1"/>
              <a:t>cf</a:t>
            </a:r>
            <a:endParaRPr lang="pt-BR" dirty="0"/>
          </a:p>
          <a:p>
            <a:r>
              <a:rPr lang="pt-BR" dirty="0"/>
              <a:t>Art. 1845 </a:t>
            </a:r>
            <a:r>
              <a:rPr lang="pt-BR" dirty="0" err="1"/>
              <a:t>cc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Pessoas interditadas:</a:t>
            </a:r>
          </a:p>
          <a:p>
            <a:r>
              <a:rPr lang="pt-BR" dirty="0"/>
              <a:t>art. 1749-1774 </a:t>
            </a:r>
            <a:r>
              <a:rPr lang="pt-BR" dirty="0" err="1"/>
              <a:t>cc</a:t>
            </a:r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78" y="451521"/>
            <a:ext cx="8596668" cy="893953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Regime de comunhão universal de bens</a:t>
            </a:r>
            <a:br>
              <a:rPr lang="pt-BR" sz="2400" dirty="0"/>
            </a:br>
            <a:r>
              <a:rPr lang="pt-BR" sz="2400" dirty="0"/>
              <a:t>art. 977 </a:t>
            </a:r>
            <a:r>
              <a:rPr lang="pt-BR" sz="2400" dirty="0" err="1"/>
              <a:t>cc</a:t>
            </a:r>
            <a:r>
              <a:rPr lang="pt-BR" sz="2400" dirty="0"/>
              <a:t> - o casal não pode constituir sociedade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88" y="1345475"/>
            <a:ext cx="9050448" cy="5254534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solução 1</a:t>
            </a:r>
            <a:r>
              <a:rPr lang="pt-BR" dirty="0" smtClean="0"/>
              <a:t>:</a:t>
            </a:r>
            <a:endParaRPr lang="pt-BR" dirty="0"/>
          </a:p>
          <a:p>
            <a:r>
              <a:rPr lang="pt-BR" dirty="0"/>
              <a:t>pode fazer a holding em nome do marido ou da mulher</a:t>
            </a:r>
          </a:p>
          <a:p>
            <a:r>
              <a:rPr lang="pt-BR" dirty="0" err="1"/>
              <a:t>celula</a:t>
            </a:r>
            <a:r>
              <a:rPr lang="pt-BR" dirty="0"/>
              <a:t> cofre em nome de apenas um</a:t>
            </a:r>
          </a:p>
          <a:p>
            <a:r>
              <a:rPr lang="pt-BR" dirty="0"/>
              <a:t>outorga</a:t>
            </a:r>
          </a:p>
          <a:p>
            <a:r>
              <a:rPr lang="pt-BR" dirty="0"/>
              <a:t>administração para ambos</a:t>
            </a:r>
          </a:p>
          <a:p>
            <a:endParaRPr lang="pt-BR" sz="2800" dirty="0" smtClean="0"/>
          </a:p>
          <a:p>
            <a:r>
              <a:rPr lang="pt-BR" dirty="0"/>
              <a:t>solução 2:</a:t>
            </a:r>
          </a:p>
          <a:p>
            <a:r>
              <a:rPr lang="pt-BR" dirty="0"/>
              <a:t>fazer condomínio de quotas</a:t>
            </a:r>
          </a:p>
          <a:p>
            <a:r>
              <a:rPr lang="pt-BR" dirty="0"/>
              <a:t>não existe vedação legal</a:t>
            </a:r>
          </a:p>
          <a:p>
            <a:r>
              <a:rPr lang="pt-BR" dirty="0"/>
              <a:t>tem de nomear um representante - art. 1056, 1º </a:t>
            </a:r>
            <a:r>
              <a:rPr lang="pt-BR" dirty="0" err="1"/>
              <a:t>cc</a:t>
            </a:r>
            <a:endParaRPr lang="pt-BR" dirty="0"/>
          </a:p>
          <a:p>
            <a:r>
              <a:rPr lang="pt-BR" dirty="0"/>
              <a:t>IN 81 do DREI - Anexo IV - manual de registro de </a:t>
            </a:r>
            <a:r>
              <a:rPr lang="pt-BR" dirty="0" err="1"/>
              <a:t>Ltda</a:t>
            </a:r>
            <a:r>
              <a:rPr lang="pt-BR" dirty="0"/>
              <a:t> - Capítulo II - Procedimento de registro </a:t>
            </a:r>
          </a:p>
          <a:p>
            <a:r>
              <a:rPr lang="pt-BR" dirty="0"/>
              <a:t>- Seção I – Constituição - 4º - Cláusulas obrigatórias do contrato - 4.2.4 - </a:t>
            </a:r>
            <a:r>
              <a:rPr lang="pt-BR" dirty="0" err="1"/>
              <a:t>Co-propriedade</a:t>
            </a:r>
            <a:r>
              <a:rPr lang="pt-BR" dirty="0"/>
              <a:t> de quotas</a:t>
            </a:r>
          </a:p>
          <a:p>
            <a:r>
              <a:rPr lang="pt-BR" dirty="0"/>
              <a:t>Independente do regime bens ou da utilização do condomínio de quotas</a:t>
            </a:r>
          </a:p>
          <a:p>
            <a:r>
              <a:rPr lang="pt-BR" dirty="0"/>
              <a:t>colocar as cláusulas do usufruto  e proteção para ambos os cônjuges</a:t>
            </a:r>
          </a:p>
          <a:p>
            <a:r>
              <a:rPr lang="pt-BR" dirty="0"/>
              <a:t>podem extinguirem somente quando ambos se forem</a:t>
            </a:r>
          </a:p>
          <a:p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2217"/>
            <a:ext cx="8596668" cy="788126"/>
          </a:xfrm>
        </p:spPr>
        <p:txBody>
          <a:bodyPr/>
          <a:lstStyle/>
          <a:p>
            <a:pPr algn="ctr"/>
            <a:r>
              <a:rPr lang="pt-BR" u="sng" dirty="0" smtClean="0"/>
              <a:t>Holding com prazo determinado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7356"/>
            <a:ext cx="8596668" cy="4912187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art</a:t>
            </a:r>
            <a:r>
              <a:rPr lang="pt-BR" dirty="0"/>
              <a:t>. 1410,V - </a:t>
            </a:r>
            <a:r>
              <a:rPr lang="pt-BR" dirty="0" err="1"/>
              <a:t>cc</a:t>
            </a:r>
            <a:endParaRPr lang="pt-BR" dirty="0"/>
          </a:p>
          <a:p>
            <a:r>
              <a:rPr lang="pt-BR" dirty="0"/>
              <a:t>o usufruto extingue-se [...] pela destruição da coisa.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3" y="1724297"/>
            <a:ext cx="8596668" cy="4467497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art</a:t>
            </a:r>
            <a:r>
              <a:rPr lang="pt-BR" dirty="0"/>
              <a:t>. 1029 </a:t>
            </a:r>
            <a:r>
              <a:rPr lang="pt-BR" dirty="0" err="1"/>
              <a:t>cc</a:t>
            </a:r>
            <a:endParaRPr lang="pt-BR" dirty="0"/>
          </a:p>
          <a:p>
            <a:r>
              <a:rPr lang="pt-BR" dirty="0"/>
              <a:t>além dos casos previstos na lei ou no contrato,</a:t>
            </a:r>
          </a:p>
          <a:p>
            <a:r>
              <a:rPr lang="pt-BR" dirty="0"/>
              <a:t>qualquer sócio pode retirar-se da sociedade [...]</a:t>
            </a:r>
          </a:p>
          <a:p>
            <a:r>
              <a:rPr lang="pt-BR" dirty="0"/>
              <a:t>se de prazo indeterminado, mediante notificação aos demais sócios,</a:t>
            </a:r>
          </a:p>
          <a:p>
            <a:r>
              <a:rPr lang="pt-BR" dirty="0"/>
              <a:t>com antecedência mínima de 60 dias [...]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se de prazo determinado,</a:t>
            </a:r>
          </a:p>
          <a:p>
            <a:r>
              <a:rPr lang="pt-BR" dirty="0"/>
              <a:t>provando judicialmente justa causa.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189"/>
          </a:xfrm>
        </p:spPr>
        <p:txBody>
          <a:bodyPr/>
          <a:lstStyle/>
          <a:p>
            <a:pPr algn="ctr"/>
            <a:r>
              <a:rPr lang="pt-BR" u="sng" dirty="0" smtClean="0"/>
              <a:t>Retirar sócio da sociedade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345410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64" y="600942"/>
            <a:ext cx="8596668" cy="88263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ITBI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																	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156, 2º, I, CF</a:t>
            </a:r>
          </a:p>
          <a:p>
            <a:r>
              <a:rPr lang="pt-BR" dirty="0"/>
              <a:t>O imposto previsto no inciso II (ITBI) não incide sobre a transmissão de bens ou direitos incorporados ao patrimônio de pessoa jurídica em realização de capital.</a:t>
            </a:r>
          </a:p>
          <a:p>
            <a:r>
              <a:rPr lang="pt-BR" dirty="0"/>
              <a:t>[...]</a:t>
            </a:r>
          </a:p>
          <a:p>
            <a:r>
              <a:rPr lang="pt-BR" dirty="0"/>
              <a:t>Salvo se, nesses casos, a atividade preponderante do adquirente for a compra e venda desses bens ou direitos, locação de bens imóveis ou arrendamento mercantil.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122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450728B-AF9B-41FE-AC6B-28BDFE56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1142" y="2700901"/>
            <a:ext cx="2766333" cy="1639234"/>
          </a:xfrm>
          <a:prstGeom prst="ellipse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6570"/>
            <a:ext cx="8596668" cy="918391"/>
          </a:xfrm>
        </p:spPr>
        <p:txBody>
          <a:bodyPr/>
          <a:lstStyle/>
          <a:p>
            <a:pPr algn="ctr"/>
            <a:r>
              <a:rPr lang="pt-BR" u="sng" dirty="0"/>
              <a:t>Atividade P</a:t>
            </a:r>
            <a:r>
              <a:rPr lang="pt-BR" u="sng" dirty="0" smtClean="0"/>
              <a:t>reponderante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2229"/>
            <a:ext cx="6833809" cy="50977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art. 37, 1º do CTN</a:t>
            </a:r>
          </a:p>
          <a:p>
            <a:pPr algn="just"/>
            <a:r>
              <a:rPr lang="pt-BR" dirty="0" smtClean="0"/>
              <a:t>Considera-se </a:t>
            </a:r>
            <a:r>
              <a:rPr lang="pt-BR" dirty="0"/>
              <a:t>caracterizada a atividade preponderante referida neste artigo quando mais de 50% da receita operacional da pessoa jurídica adquirente, nos 2 anos anteriores e nos 2 anos subsequentes à aquisição decorrer de transações mencionadas neste artigo.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Art. 37, 2º do CTN - prazo para empresas novas:</a:t>
            </a:r>
          </a:p>
          <a:p>
            <a:pPr algn="just"/>
            <a:r>
              <a:rPr lang="pt-BR" dirty="0"/>
              <a:t>Se a pessoa jurídica </a:t>
            </a:r>
            <a:r>
              <a:rPr lang="pt-BR" dirty="0" smtClean="0"/>
              <a:t>adquirente </a:t>
            </a:r>
            <a:r>
              <a:rPr lang="pt-BR" dirty="0"/>
              <a:t>iniciar suas atividades após a aquisição, ou menos de 2 anos antes dela [...]</a:t>
            </a:r>
          </a:p>
          <a:p>
            <a:pPr algn="just"/>
            <a:r>
              <a:rPr lang="pt-BR" dirty="0"/>
              <a:t>apurar-se-á a preponderância referida no parágrafo anterior levando em conta os 3 primeiros anos seguintes à data da aquisição.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 smtClean="0"/>
              <a:t>se </a:t>
            </a:r>
            <a:r>
              <a:rPr lang="pt-BR" dirty="0"/>
              <a:t>a </a:t>
            </a:r>
            <a:r>
              <a:rPr lang="pt-BR" dirty="0" err="1"/>
              <a:t>atv</a:t>
            </a:r>
            <a:r>
              <a:rPr lang="pt-BR" dirty="0"/>
              <a:t> vier a ser preponderante futuramente tem q pagar o </a:t>
            </a:r>
            <a:r>
              <a:rPr lang="pt-BR" dirty="0" err="1"/>
              <a:t>itbi</a:t>
            </a:r>
            <a:r>
              <a:rPr lang="pt-BR" dirty="0"/>
              <a:t> + multa + juros e correção monetária.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8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0595"/>
            <a:ext cx="8596668" cy="775062"/>
          </a:xfrm>
        </p:spPr>
        <p:txBody>
          <a:bodyPr/>
          <a:lstStyle/>
          <a:p>
            <a:pPr algn="ctr"/>
            <a:r>
              <a:rPr lang="pt-BR" u="sng" dirty="0" smtClean="0"/>
              <a:t>Direitos Reais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1225 - são direitos reais:</a:t>
            </a:r>
          </a:p>
          <a:p>
            <a:r>
              <a:rPr lang="pt-BR" dirty="0"/>
              <a:t>- a propriedade</a:t>
            </a:r>
          </a:p>
          <a:p>
            <a:r>
              <a:rPr lang="pt-BR" dirty="0"/>
              <a:t>- a </a:t>
            </a:r>
            <a:r>
              <a:rPr lang="pt-BR" dirty="0" err="1"/>
              <a:t>superficie</a:t>
            </a:r>
            <a:endParaRPr lang="pt-BR" dirty="0"/>
          </a:p>
          <a:p>
            <a:r>
              <a:rPr lang="pt-BR" dirty="0"/>
              <a:t>- as servidões</a:t>
            </a:r>
          </a:p>
          <a:p>
            <a:r>
              <a:rPr lang="pt-BR" dirty="0"/>
              <a:t>- o usufruto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293105-6FE3-43F1-8C86-2B09FE757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913" y="3808175"/>
            <a:ext cx="1446178" cy="102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7813"/>
            <a:ext cx="8596668" cy="694459"/>
          </a:xfrm>
        </p:spPr>
        <p:txBody>
          <a:bodyPr/>
          <a:lstStyle/>
          <a:p>
            <a:pPr algn="ctr"/>
            <a:r>
              <a:rPr lang="pt-BR" u="sng" dirty="0" smtClean="0"/>
              <a:t>Locações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79715"/>
            <a:ext cx="8596668" cy="5460274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art. 10 lei locações - Lei 8245/91</a:t>
            </a:r>
          </a:p>
          <a:p>
            <a:r>
              <a:rPr lang="pt-BR" dirty="0"/>
              <a:t>Morrendo o locador a locação transmite-se aos herdeiros</a:t>
            </a:r>
          </a:p>
          <a:p>
            <a:r>
              <a:rPr lang="pt-BR" dirty="0"/>
              <a:t> </a:t>
            </a:r>
          </a:p>
          <a:p>
            <a:r>
              <a:rPr lang="pt-BR" dirty="0" err="1"/>
              <a:t>Prof.:Silvio</a:t>
            </a:r>
            <a:r>
              <a:rPr lang="pt-BR" dirty="0"/>
              <a:t> </a:t>
            </a:r>
            <a:r>
              <a:rPr lang="pt-BR" dirty="0" err="1"/>
              <a:t>capanema</a:t>
            </a:r>
            <a:r>
              <a:rPr lang="pt-BR" dirty="0"/>
              <a:t>:</a:t>
            </a:r>
          </a:p>
          <a:p>
            <a:r>
              <a:rPr lang="pt-BR" dirty="0"/>
              <a:t>Justamente porque não se trata de ato translativo de domínio (não transfere a propriedade), não se exige do locador que seja o titular da propriedade do imóvel locado, bastando-lhe ter a sua posse e dela poder dispor.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STJ - </a:t>
            </a:r>
            <a:r>
              <a:rPr lang="pt-BR" dirty="0" err="1"/>
              <a:t>Resp</a:t>
            </a:r>
            <a:r>
              <a:rPr lang="pt-BR" dirty="0"/>
              <a:t> 1.196.824)</a:t>
            </a:r>
          </a:p>
          <a:p>
            <a:r>
              <a:rPr lang="pt-BR" dirty="0"/>
              <a:t>[...]</a:t>
            </a:r>
          </a:p>
          <a:p>
            <a:r>
              <a:rPr lang="pt-BR" dirty="0"/>
              <a:t>Tendo em vista a natureza pessoal da relação de locação, o sujeito ativo da ação de despejo identifica-se com o locador, assim definido no respectivo contrato de locação, podendo ou não coincidir com a figura do proprietário.</a:t>
            </a:r>
          </a:p>
          <a:p>
            <a:r>
              <a:rPr lang="pt-BR" dirty="0"/>
              <a:t>para </a:t>
            </a:r>
            <a:r>
              <a:rPr lang="pt-BR" dirty="0" err="1"/>
              <a:t>atv</a:t>
            </a:r>
            <a:r>
              <a:rPr lang="pt-BR" dirty="0"/>
              <a:t> de locação de imóveis:</a:t>
            </a:r>
          </a:p>
          <a:p>
            <a:r>
              <a:rPr lang="pt-BR" dirty="0"/>
              <a:t>fazer a célula cofre e depois</a:t>
            </a:r>
          </a:p>
          <a:p>
            <a:r>
              <a:rPr lang="pt-BR" dirty="0" smtClean="0"/>
              <a:t>constituir </a:t>
            </a:r>
            <a:r>
              <a:rPr lang="pt-BR" dirty="0"/>
              <a:t>uma célula operacional ou</a:t>
            </a:r>
          </a:p>
          <a:p>
            <a:r>
              <a:rPr lang="pt-BR" dirty="0"/>
              <a:t>fazer a locação pela pessoa física.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8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A412BF5-442B-415C-B3D0-7005704D1B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50230" y="3370216"/>
            <a:ext cx="5138395" cy="306997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u="sng" dirty="0" smtClean="0"/>
              <a:t>Cessão Onerosa da Posse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65" y="1930400"/>
            <a:ext cx="8596668" cy="3880773"/>
          </a:xfrm>
        </p:spPr>
        <p:txBody>
          <a:bodyPr/>
          <a:lstStyle/>
          <a:p>
            <a:r>
              <a:rPr lang="pt-BR" dirty="0"/>
              <a:t>Fazer cessão onerosa da posse para evitar o art. 41 do IR:</a:t>
            </a:r>
          </a:p>
          <a:p>
            <a:r>
              <a:rPr lang="pt-BR" dirty="0"/>
              <a:t>Art. 41, 1º decreto 9580/2018 (reg. IR)</a:t>
            </a:r>
          </a:p>
          <a:p>
            <a:r>
              <a:rPr lang="pt-BR" dirty="0"/>
              <a:t>Na hipótese de imóvel cedido gratuitamente, constitui rendimento tributável na </a:t>
            </a:r>
            <a:r>
              <a:rPr lang="pt-BR" dirty="0" err="1"/>
              <a:t>delcaração</a:t>
            </a:r>
            <a:r>
              <a:rPr lang="pt-BR" dirty="0"/>
              <a:t> de ajuste anual o equivalente a 10% do seu valor venal.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06" y="243840"/>
            <a:ext cx="8596668" cy="112775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Lei 13.874/2019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Lei </a:t>
            </a:r>
            <a:r>
              <a:rPr lang="pt-BR" dirty="0"/>
              <a:t>da liberdade econômica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																	15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455003"/>
            <a:ext cx="9281035" cy="514500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Alterou a teoria geral dos contratos</a:t>
            </a:r>
          </a:p>
          <a:p>
            <a:r>
              <a:rPr lang="pt-BR" dirty="0"/>
              <a:t>art. 421 - Nas relações contratuais privadas, prevalecerão o princípio da intervenção mínima e a excepcionalidade da revisão contratual.</a:t>
            </a:r>
          </a:p>
          <a:p>
            <a:r>
              <a:rPr lang="pt-BR" dirty="0"/>
              <a:t>art. 421-A - os contratos </a:t>
            </a:r>
            <a:r>
              <a:rPr lang="pt-BR" dirty="0" err="1" smtClean="0"/>
              <a:t>civeis</a:t>
            </a:r>
            <a:r>
              <a:rPr lang="pt-BR" dirty="0" smtClean="0"/>
              <a:t> </a:t>
            </a:r>
            <a:r>
              <a:rPr lang="pt-BR" dirty="0"/>
              <a:t>e empresariais presumem-se paritários e simétricos até a presença de elementos concretos que justifiquem o afastamento dessa presunção.</a:t>
            </a:r>
          </a:p>
          <a:p>
            <a:r>
              <a:rPr lang="pt-BR" dirty="0"/>
              <a:t>[...] </a:t>
            </a:r>
            <a:r>
              <a:rPr lang="pt-BR" dirty="0" err="1"/>
              <a:t>resalvados</a:t>
            </a:r>
            <a:r>
              <a:rPr lang="pt-BR" dirty="0"/>
              <a:t> os regimes jurídicos previstos em leis especiais.</a:t>
            </a:r>
          </a:p>
          <a:p>
            <a:r>
              <a:rPr lang="pt-BR" dirty="0"/>
              <a:t>garantindo também:</a:t>
            </a:r>
          </a:p>
          <a:p>
            <a:r>
              <a:rPr lang="pt-BR" dirty="0"/>
              <a:t>I - as partes negociantes poderão estabelecer parâmetros objetivos para a interpretação das cláusulas negociais e de seus pressupostos de revisão ou de resolução.</a:t>
            </a:r>
          </a:p>
          <a:p>
            <a:r>
              <a:rPr lang="pt-BR" dirty="0"/>
              <a:t>obs.: pode inserir uma cláusula que para revisar o contrato tem de caucionar 2x o valor do contrato.</a:t>
            </a:r>
          </a:p>
          <a:p>
            <a:r>
              <a:rPr lang="pt-BR" dirty="0"/>
              <a:t>II - A alocação de risco definida pelas partes deve ser respeitada e observada.</a:t>
            </a:r>
          </a:p>
          <a:p>
            <a:r>
              <a:rPr lang="pt-BR" dirty="0"/>
              <a:t>III - A revisão contratual somente ocorrerá de maneira excepcional e limitada.</a:t>
            </a:r>
          </a:p>
          <a:p>
            <a:r>
              <a:rPr lang="pt-BR" dirty="0"/>
              <a:t>Art. 3º - São direitos de toda pessoa, natural ou jurídica, essenciais para o desenvolvimento e o crescimento econômicos do país observado o disposto no parágrafo único do art. 170 da CF.</a:t>
            </a:r>
          </a:p>
          <a:p>
            <a:r>
              <a:rPr lang="pt-BR" dirty="0"/>
              <a:t>VIII - Ter a garantia de que os negócios jurídicos empresariais paritários serão objeto de livre estipulação das partes pactuantes, </a:t>
            </a:r>
          </a:p>
          <a:p>
            <a:r>
              <a:rPr lang="pt-BR" dirty="0"/>
              <a:t>[...], de forma a aplicar todas as regras de direito empresarial apenas de maneira subsidiária ao avençado, exceto normas de ordem pública (não pode por </a:t>
            </a:r>
            <a:r>
              <a:rPr lang="pt-BR" dirty="0" err="1"/>
              <a:t>ex</a:t>
            </a:r>
            <a:r>
              <a:rPr lang="pt-BR" dirty="0"/>
              <a:t>: criar cláusulas p/não pagar impostos ou suprimir direitos trabalhistas)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302" y="134569"/>
            <a:ext cx="3776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5" dirty="0"/>
              <a:t>O</a:t>
            </a:r>
            <a:r>
              <a:rPr sz="2400" spc="-85" dirty="0"/>
              <a:t> </a:t>
            </a:r>
            <a:r>
              <a:rPr sz="2400" spc="135" dirty="0"/>
              <a:t>Q</a:t>
            </a:r>
            <a:r>
              <a:rPr sz="2400" spc="55" dirty="0"/>
              <a:t>U</a:t>
            </a:r>
            <a:r>
              <a:rPr sz="2400" spc="-100" dirty="0"/>
              <a:t>E</a:t>
            </a:r>
            <a:r>
              <a:rPr sz="2400" spc="-95" dirty="0"/>
              <a:t> </a:t>
            </a:r>
            <a:r>
              <a:rPr sz="2400" spc="-100" dirty="0"/>
              <a:t>É</a:t>
            </a:r>
            <a:r>
              <a:rPr sz="2400" spc="-85" dirty="0"/>
              <a:t> </a:t>
            </a:r>
            <a:r>
              <a:rPr sz="2400" spc="55" dirty="0"/>
              <a:t>U</a:t>
            </a:r>
            <a:r>
              <a:rPr sz="2400" spc="190" dirty="0"/>
              <a:t>M</a:t>
            </a:r>
            <a:r>
              <a:rPr sz="2400" spc="65" dirty="0"/>
              <a:t>A</a:t>
            </a:r>
            <a:r>
              <a:rPr sz="2400" spc="-45" dirty="0"/>
              <a:t> </a:t>
            </a:r>
            <a:r>
              <a:rPr sz="2400" spc="55" dirty="0">
                <a:solidFill>
                  <a:srgbClr val="008BD2"/>
                </a:solidFill>
              </a:rPr>
              <a:t>H</a:t>
            </a:r>
            <a:r>
              <a:rPr sz="2400" spc="135" dirty="0">
                <a:solidFill>
                  <a:srgbClr val="008BD2"/>
                </a:solidFill>
              </a:rPr>
              <a:t>O</a:t>
            </a:r>
            <a:r>
              <a:rPr sz="2400" spc="-85" dirty="0">
                <a:solidFill>
                  <a:srgbClr val="008BD2"/>
                </a:solidFill>
              </a:rPr>
              <a:t>L</a:t>
            </a:r>
            <a:r>
              <a:rPr sz="2400" spc="35" dirty="0">
                <a:solidFill>
                  <a:srgbClr val="008BD2"/>
                </a:solidFill>
              </a:rPr>
              <a:t>D</a:t>
            </a:r>
            <a:r>
              <a:rPr sz="2400" spc="-385" dirty="0">
                <a:solidFill>
                  <a:srgbClr val="008BD2"/>
                </a:solidFill>
              </a:rPr>
              <a:t>I</a:t>
            </a:r>
            <a:r>
              <a:rPr sz="2400" spc="40" dirty="0">
                <a:solidFill>
                  <a:srgbClr val="008BD2"/>
                </a:solidFill>
              </a:rPr>
              <a:t>N</a:t>
            </a:r>
            <a:r>
              <a:rPr sz="2400" spc="-20" dirty="0">
                <a:solidFill>
                  <a:srgbClr val="008BD2"/>
                </a:solidFill>
              </a:rPr>
              <a:t>G</a:t>
            </a:r>
            <a:r>
              <a:rPr sz="2400" spc="-229" dirty="0">
                <a:solidFill>
                  <a:srgbClr val="008BD2"/>
                </a:solidFill>
              </a:rPr>
              <a:t>?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85928" y="3261359"/>
            <a:ext cx="11671300" cy="1338580"/>
            <a:chOff x="185928" y="3261359"/>
            <a:chExt cx="11671300" cy="1338580"/>
          </a:xfrm>
        </p:grpSpPr>
        <p:sp>
          <p:nvSpPr>
            <p:cNvPr id="5" name="object 5"/>
            <p:cNvSpPr/>
            <p:nvPr/>
          </p:nvSpPr>
          <p:spPr>
            <a:xfrm>
              <a:off x="185928" y="3532631"/>
              <a:ext cx="11671300" cy="890269"/>
            </a:xfrm>
            <a:custGeom>
              <a:avLst/>
              <a:gdLst/>
              <a:ahLst/>
              <a:cxnLst/>
              <a:rect l="l" t="t" r="r" b="b"/>
              <a:pathLst>
                <a:path w="11671300" h="890270">
                  <a:moveTo>
                    <a:pt x="11522456" y="0"/>
                  </a:moveTo>
                  <a:lnTo>
                    <a:pt x="148336" y="0"/>
                  </a:lnTo>
                  <a:lnTo>
                    <a:pt x="101448" y="7563"/>
                  </a:lnTo>
                  <a:lnTo>
                    <a:pt x="60728" y="28622"/>
                  </a:lnTo>
                  <a:lnTo>
                    <a:pt x="28619" y="60734"/>
                  </a:lnTo>
                  <a:lnTo>
                    <a:pt x="7561" y="101453"/>
                  </a:lnTo>
                  <a:lnTo>
                    <a:pt x="0" y="148335"/>
                  </a:lnTo>
                  <a:lnTo>
                    <a:pt x="0" y="741679"/>
                  </a:lnTo>
                  <a:lnTo>
                    <a:pt x="7561" y="788562"/>
                  </a:lnTo>
                  <a:lnTo>
                    <a:pt x="28619" y="829281"/>
                  </a:lnTo>
                  <a:lnTo>
                    <a:pt x="60728" y="861393"/>
                  </a:lnTo>
                  <a:lnTo>
                    <a:pt x="101448" y="882452"/>
                  </a:lnTo>
                  <a:lnTo>
                    <a:pt x="148336" y="890015"/>
                  </a:lnTo>
                  <a:lnTo>
                    <a:pt x="11522456" y="890015"/>
                  </a:lnTo>
                  <a:lnTo>
                    <a:pt x="11569338" y="882452"/>
                  </a:lnTo>
                  <a:lnTo>
                    <a:pt x="11610057" y="861393"/>
                  </a:lnTo>
                  <a:lnTo>
                    <a:pt x="11642169" y="829281"/>
                  </a:lnTo>
                  <a:lnTo>
                    <a:pt x="11663228" y="788562"/>
                  </a:lnTo>
                  <a:lnTo>
                    <a:pt x="11670792" y="741679"/>
                  </a:lnTo>
                  <a:lnTo>
                    <a:pt x="11670792" y="148335"/>
                  </a:lnTo>
                  <a:lnTo>
                    <a:pt x="11663228" y="101453"/>
                  </a:lnTo>
                  <a:lnTo>
                    <a:pt x="11642169" y="60734"/>
                  </a:lnTo>
                  <a:lnTo>
                    <a:pt x="11610057" y="28622"/>
                  </a:lnTo>
                  <a:lnTo>
                    <a:pt x="11569338" y="7563"/>
                  </a:lnTo>
                  <a:lnTo>
                    <a:pt x="115224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5156" y="3419855"/>
              <a:ext cx="1179576" cy="11795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3320795"/>
              <a:ext cx="1205484" cy="1179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4971" y="3261359"/>
              <a:ext cx="1205483" cy="12054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5811" y="3432047"/>
              <a:ext cx="1066800" cy="10683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8980" y="671506"/>
            <a:ext cx="11644630" cy="2338705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45"/>
              </a:spcBef>
              <a:spcAft>
                <a:spcPts val="0"/>
              </a:spcAft>
              <a:buClr>
                <a:srgbClr val="008BD2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Uma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holding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nada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mais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é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uma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empresa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controla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mantém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outras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empresas,</a:t>
            </a:r>
            <a:r>
              <a:rPr kumimoji="0" sz="1400" b="0" i="0" u="none" strike="noStrike" kern="1200" cap="none" spc="-114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por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meio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ações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por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meio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quotas.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três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alavras: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sis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</a:t>
            </a:r>
            <a:r>
              <a:rPr kumimoji="0" sz="1400" b="0" i="0" u="none" strike="noStrike" kern="1200" cap="none" spc="-1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tid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ora;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50000"/>
              </a:lnSpc>
              <a:spcBef>
                <a:spcPts val="790"/>
              </a:spcBef>
              <a:spcAft>
                <a:spcPts val="0"/>
              </a:spcAft>
              <a:buClr>
                <a:srgbClr val="008BD2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1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holding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pode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realizar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participações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outras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empresas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também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ativos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imobiliários,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seja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condições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gestão,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controle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acionário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controle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ativos,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sendo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uma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ótima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oportunidade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para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cooperativa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pois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possibilita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ela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atue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outros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setores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além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saúde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suplementar;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8BD2"/>
              </a:buClr>
              <a:buSzTx/>
              <a:buFont typeface="Wingdings"/>
              <a:buChar char=""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D2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Muitas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empresas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também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utilizam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holding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intuito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organizar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patrimônio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societário,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realizar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investimentos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blindar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patrimônio.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9334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</a:t>
            </a:r>
            <a:r>
              <a:rPr kumimoji="0" sz="2000" b="1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2000" b="1" i="0" u="none" strike="noStrike" kern="1200" cap="none" spc="-1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</a:t>
            </a:r>
            <a:r>
              <a:rPr kumimoji="0" sz="2000" b="1" i="0" u="none" strike="noStrike" kern="1200" cap="none" spc="-10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2000" b="1" i="0" u="none" strike="noStrike" kern="1200" cap="none" spc="-13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ipais</a:t>
            </a:r>
            <a:r>
              <a:rPr kumimoji="0" sz="2000" b="1" i="0" u="none" strike="noStrike" kern="1200" cap="none" spc="-10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-9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Tipos</a:t>
            </a:r>
            <a:r>
              <a:rPr kumimoji="0" sz="2000" b="1" i="0" u="none" strike="noStrike" kern="1200" cap="none" spc="-10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-1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2000" b="1" i="0" u="none" strike="noStrike" kern="1200" cap="none" spc="-10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2000" b="1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</a:t>
            </a:r>
            <a:r>
              <a:rPr kumimoji="0" sz="2000" b="1" i="0" u="none" strike="noStrike" kern="1200" cap="none" spc="-15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dings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659" y="4701527"/>
            <a:ext cx="2373630" cy="6012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15390" y="4763261"/>
            <a:ext cx="9982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1" i="0" u="none" strike="noStrike" kern="1200" cap="none" spc="-3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6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1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ár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08603" y="4698479"/>
            <a:ext cx="2373629" cy="60123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866134" y="4761103"/>
            <a:ext cx="1261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art</a:t>
            </a:r>
            <a:r>
              <a:rPr kumimoji="0" sz="16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6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sz="1600" b="1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ações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9547" y="4690871"/>
            <a:ext cx="2373629" cy="60121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204709" y="4753483"/>
            <a:ext cx="548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6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4208" y="5369178"/>
            <a:ext cx="209486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8001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4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ntra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iza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rieda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do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 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Imóveis;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065" marR="5080" lvl="0" indent="190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</a:t>
            </a:r>
            <a:r>
              <a:rPr kumimoji="0" sz="1200" b="0" i="0" u="none" strike="noStrike" kern="1200" cap="none" spc="-1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&gt;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eceit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Pat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nia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 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çã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e/o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ó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eis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8011" y="5433771"/>
            <a:ext cx="2145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080" lvl="0" indent="-3689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ea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iza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participa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çã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cie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tár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ia  em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outras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empresas;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410209" marR="48895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4805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eceit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resulta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do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  das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empresas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investidas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8734" y="5369178"/>
            <a:ext cx="2082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Detém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imóveis</a:t>
            </a:r>
            <a:r>
              <a:rPr kumimoji="0" sz="1200" b="0" i="0" u="none" strike="noStrike" kern="1200" cap="none" spc="-9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participações </a:t>
            </a:r>
            <a:r>
              <a:rPr kumimoji="0" sz="1200" b="0" i="0" u="none" strike="noStrike" kern="1200" cap="none" spc="-3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societárias;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eceit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çã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,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91440" marR="8382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ativos</a:t>
            </a:r>
            <a:r>
              <a:rPr kumimoji="0" sz="1200" b="0" i="0" u="none" strike="noStrike" kern="1200" cap="none" spc="-8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resultado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 </a:t>
            </a:r>
            <a:r>
              <a:rPr kumimoji="0" sz="1200" b="0" i="0" u="none" strike="noStrike" kern="1200" cap="none" spc="-36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empresas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investidas.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2016" y="4675619"/>
            <a:ext cx="2373629" cy="60123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915270" y="4738497"/>
            <a:ext cx="1088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Patrimonial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64167" y="5341366"/>
            <a:ext cx="1991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lvl="0" indent="-15557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sui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bjeti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ger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determinado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A505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patrimônio.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1003660" y="6466114"/>
            <a:ext cx="1092546" cy="261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7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787037F-89CB-411D-BE65-72C5C46D65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64331" y="3566159"/>
            <a:ext cx="3743260" cy="292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9151"/>
            <a:ext cx="8596668" cy="762003"/>
          </a:xfrm>
        </p:spPr>
        <p:txBody>
          <a:bodyPr/>
          <a:lstStyle/>
          <a:p>
            <a:pPr algn="ctr"/>
            <a:r>
              <a:rPr lang="pt-BR" u="sng" dirty="0" smtClean="0"/>
              <a:t>ITCMD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525450"/>
            <a:ext cx="9190904" cy="3880773"/>
          </a:xfrm>
        </p:spPr>
        <p:txBody>
          <a:bodyPr>
            <a:normAutofit/>
          </a:bodyPr>
          <a:lstStyle/>
          <a:p>
            <a:r>
              <a:rPr lang="pt-BR" dirty="0"/>
              <a:t>Art. 155, 1º, CF - ITCMD:</a:t>
            </a:r>
          </a:p>
          <a:p>
            <a:r>
              <a:rPr lang="pt-BR" dirty="0"/>
              <a:t>I - relativamente a bens imóveis e respectivos direitos compete ao Estado da situação do bem, ou o DF.</a:t>
            </a:r>
          </a:p>
          <a:p>
            <a:r>
              <a:rPr lang="pt-BR" dirty="0"/>
              <a:t>(recolhe o imposto no estado em que está localizado o imóvel)</a:t>
            </a:r>
          </a:p>
          <a:p>
            <a:r>
              <a:rPr lang="pt-BR" dirty="0"/>
              <a:t>II - relativamente a bens móveis, títulos e créditos, compete ao Estado onde tiver domicílio o doador, ou ao DF.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34387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Não importa o tamanho do seu patrimônio,</a:t>
            </a:r>
          </a:p>
          <a:p>
            <a:pPr algn="ctr"/>
            <a:r>
              <a:rPr lang="pt-BR"/>
              <a:t>evite o inventário, faça holding na AGM!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9152"/>
            <a:ext cx="8596668" cy="748939"/>
          </a:xfrm>
        </p:spPr>
        <p:txBody>
          <a:bodyPr/>
          <a:lstStyle/>
          <a:p>
            <a:pPr algn="ctr"/>
            <a:r>
              <a:rPr lang="pt-BR" u="sng" dirty="0" smtClean="0"/>
              <a:t>Domicílio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1324"/>
            <a:ext cx="8596668" cy="4161830"/>
          </a:xfrm>
        </p:spPr>
        <p:txBody>
          <a:bodyPr>
            <a:normAutofit/>
          </a:bodyPr>
          <a:lstStyle/>
          <a:p>
            <a:r>
              <a:rPr lang="pt-BR" dirty="0"/>
              <a:t>Art. 70 CC</a:t>
            </a:r>
          </a:p>
          <a:p>
            <a:r>
              <a:rPr lang="pt-BR" dirty="0"/>
              <a:t>O domicílio da pessoa natural é o lugar onde ela estabelece a sua residência com ânimo definitivo.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Art. 127 CTN:</a:t>
            </a:r>
          </a:p>
          <a:p>
            <a:r>
              <a:rPr lang="pt-BR" dirty="0"/>
              <a:t>Na falta de eleição, pelo contribuinte ou responsável, de domicílio tributário, na forma da legislação aplicável, considerando como tal:</a:t>
            </a:r>
          </a:p>
          <a:p>
            <a:r>
              <a:rPr lang="pt-BR" dirty="0"/>
              <a:t>(o contribuinte escolhe o estado que quer recolher pela declaração do IR)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4E44A6B-E5E7-407C-8D97-FDA2B4103A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99">
                <a:alpha val="98039"/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98080" y="3429001"/>
            <a:ext cx="2225226" cy="1573304"/>
          </a:xfrm>
          <a:prstGeom prst="ellipse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4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1403"/>
            <a:ext cx="8596668" cy="866504"/>
          </a:xfrm>
        </p:spPr>
        <p:txBody>
          <a:bodyPr/>
          <a:lstStyle/>
          <a:p>
            <a:pPr algn="ctr"/>
            <a:r>
              <a:rPr lang="pt-BR" u="sng" dirty="0" smtClean="0"/>
              <a:t>Reserva de Capital</a:t>
            </a:r>
            <a:endParaRPr lang="pt-BR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13, 2º lei das </a:t>
            </a:r>
            <a:r>
              <a:rPr lang="pt-BR" dirty="0" err="1"/>
              <a:t>s/a</a:t>
            </a:r>
            <a:endParaRPr lang="pt-BR" dirty="0"/>
          </a:p>
          <a:p>
            <a:r>
              <a:rPr lang="pt-BR" dirty="0"/>
              <a:t>A contribuição do subscritor que ultrapassar o valor nominal constituirá </a:t>
            </a:r>
            <a:r>
              <a:rPr lang="pt-BR" dirty="0" smtClean="0"/>
              <a:t>reserva </a:t>
            </a:r>
            <a:r>
              <a:rPr lang="pt-BR" dirty="0"/>
              <a:t>de capital (art. 182, 1º)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39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18"/>
            <a:ext cx="8596668" cy="928550"/>
          </a:xfrm>
        </p:spPr>
        <p:txBody>
          <a:bodyPr>
            <a:normAutofit fontScale="90000"/>
          </a:bodyPr>
          <a:lstStyle/>
          <a:p>
            <a:pPr algn="ctr"/>
            <a:r>
              <a:rPr lang="pt-BR" u="sng" dirty="0" smtClean="0"/>
              <a:t>Aquisição imóvel após constituição da Holding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81" y="1815737"/>
            <a:ext cx="9529069" cy="4506685"/>
          </a:xfrm>
        </p:spPr>
        <p:txBody>
          <a:bodyPr>
            <a:normAutofit/>
          </a:bodyPr>
          <a:lstStyle/>
          <a:p>
            <a:r>
              <a:rPr lang="pt-BR" dirty="0"/>
              <a:t>Se depois de </a:t>
            </a:r>
            <a:r>
              <a:rPr lang="pt-BR" dirty="0" err="1"/>
              <a:t>constituida</a:t>
            </a:r>
            <a:r>
              <a:rPr lang="pt-BR" dirty="0"/>
              <a:t> a holding o cliente adquirir imóvel,</a:t>
            </a:r>
          </a:p>
          <a:p>
            <a:r>
              <a:rPr lang="pt-BR" dirty="0"/>
              <a:t>o melhor é não passar para a pessoa física para evitar o </a:t>
            </a:r>
            <a:r>
              <a:rPr lang="pt-BR" dirty="0" err="1"/>
              <a:t>pgto</a:t>
            </a:r>
            <a:r>
              <a:rPr lang="pt-BR" dirty="0"/>
              <a:t> do ITBI,</a:t>
            </a:r>
          </a:p>
          <a:p>
            <a:r>
              <a:rPr lang="pt-BR" dirty="0"/>
              <a:t>deve adquirir o imóvel </a:t>
            </a:r>
            <a:r>
              <a:rPr lang="pt-BR" dirty="0" smtClean="0"/>
              <a:t>diretamente </a:t>
            </a:r>
            <a:r>
              <a:rPr lang="pt-BR" dirty="0"/>
              <a:t>em nome da holding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se adquirir em nome da pessoa física tem que integralizar o imóvel na holding</a:t>
            </a:r>
          </a:p>
          <a:p>
            <a:r>
              <a:rPr lang="pt-BR" dirty="0"/>
              <a:t>se integralizar na holding antes de 3 anos da última integralização tem q pagar o </a:t>
            </a:r>
            <a:r>
              <a:rPr lang="pt-BR" dirty="0" err="1"/>
              <a:t>itbi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ou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cria-se uma outra célula e depois dos 3 anos faz a fusão dessa célula na holding.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9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167" y="256899"/>
            <a:ext cx="6990563" cy="566061"/>
          </a:xfrm>
        </p:spPr>
        <p:txBody>
          <a:bodyPr>
            <a:normAutofit fontScale="90000"/>
          </a:bodyPr>
          <a:lstStyle/>
          <a:p>
            <a:pPr algn="ctr"/>
            <a:r>
              <a:rPr lang="pt-BR" u="sng" dirty="0" smtClean="0"/>
              <a:t>Venda de imóvel que está na holding</a:t>
            </a:r>
            <a:r>
              <a:rPr lang="pt-BR" dirty="0"/>
              <a:t>											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92777"/>
            <a:ext cx="9028370" cy="5457009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se o cliente quiser vender um imóvel q está na holding</a:t>
            </a:r>
          </a:p>
          <a:p>
            <a:r>
              <a:rPr lang="pt-BR" dirty="0"/>
              <a:t>IR</a:t>
            </a:r>
          </a:p>
          <a:p>
            <a:r>
              <a:rPr lang="pt-BR" dirty="0"/>
              <a:t>PF a partir de 15% IR</a:t>
            </a:r>
          </a:p>
          <a:p>
            <a:r>
              <a:rPr lang="pt-BR" dirty="0"/>
              <a:t>PJ 25% + 9 % CSLL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Possibilidade 2</a:t>
            </a:r>
          </a:p>
          <a:p>
            <a:r>
              <a:rPr lang="pt-BR" dirty="0" err="1"/>
              <a:t>desintegralização</a:t>
            </a:r>
            <a:r>
              <a:rPr lang="pt-BR" dirty="0"/>
              <a:t> do bem da holding</a:t>
            </a:r>
          </a:p>
          <a:p>
            <a:r>
              <a:rPr lang="pt-BR" dirty="0"/>
              <a:t>Art. 156, CRFB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Possibilidade 3:</a:t>
            </a:r>
          </a:p>
          <a:p>
            <a:r>
              <a:rPr lang="pt-BR" dirty="0"/>
              <a:t>Ajuste na classificação do imóvel</a:t>
            </a:r>
          </a:p>
          <a:p>
            <a:r>
              <a:rPr lang="pt-BR" dirty="0"/>
              <a:t>Propriedade para investimento -&gt; Estoque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Possibilidade 4:</a:t>
            </a:r>
          </a:p>
          <a:p>
            <a:r>
              <a:rPr lang="pt-BR" dirty="0"/>
              <a:t>Cisão para a venda do </a:t>
            </a:r>
          </a:p>
          <a:p>
            <a:r>
              <a:rPr lang="pt-BR" dirty="0"/>
              <a:t>imóvel pela nova sociedade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Pode vender na PF e comprar um novo imóvel já pela holding</a:t>
            </a:r>
          </a:p>
          <a:p>
            <a:r>
              <a:rPr lang="pt-BR" dirty="0"/>
              <a:t>Se a PF vende e adquire imóvel em 180 dias também na PF não paga IR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79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03" y="280945"/>
            <a:ext cx="8596668" cy="816333"/>
          </a:xfrm>
        </p:spPr>
        <p:txBody>
          <a:bodyPr/>
          <a:lstStyle/>
          <a:p>
            <a:pPr algn="ctr"/>
            <a:r>
              <a:rPr lang="pt-BR" i="1" u="sng" dirty="0" smtClean="0"/>
              <a:t>Outorga Conjugal</a:t>
            </a:r>
            <a:endParaRPr lang="pt-BR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77334" y="1097279"/>
            <a:ext cx="8596668" cy="550273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Art. 978 CC - O empresário casado pode, sem necessidade de outorga conjugal, qualquer que seja o regime de bens, alienar os imóveis que integrem o patrimônio da empresa ou gravá-los de ônus real.</a:t>
            </a:r>
          </a:p>
          <a:p>
            <a:r>
              <a:rPr lang="pt-BR" dirty="0"/>
              <a:t>- Para o empresário individual o art. 978 do CC só se aplica se for averbado na matrícula do imóvel a autorização uxória da esposa para se desfazer de imóvel.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- Art. 977 - não pode ser sócios, o casal no regime: </a:t>
            </a:r>
          </a:p>
          <a:p>
            <a:r>
              <a:rPr lang="pt-BR" dirty="0"/>
              <a:t>e também o casal não podem ser sócios ao mesmo tempo de um terceiro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- Comunhão total - não pode</a:t>
            </a:r>
          </a:p>
          <a:p>
            <a:r>
              <a:rPr lang="pt-BR" dirty="0"/>
              <a:t>- </a:t>
            </a:r>
            <a:r>
              <a:rPr lang="pt-BR" dirty="0" err="1"/>
              <a:t>Compunhão</a:t>
            </a:r>
            <a:r>
              <a:rPr lang="pt-BR" dirty="0"/>
              <a:t> parcial - pode</a:t>
            </a:r>
          </a:p>
          <a:p>
            <a:r>
              <a:rPr lang="pt-BR" dirty="0"/>
              <a:t>- Participação nos </a:t>
            </a:r>
            <a:r>
              <a:rPr lang="pt-BR" dirty="0" err="1"/>
              <a:t>aquestros</a:t>
            </a:r>
            <a:r>
              <a:rPr lang="pt-BR" dirty="0"/>
              <a:t> - pode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- Separação Total Obrigatória - não pode</a:t>
            </a:r>
          </a:p>
          <a:p>
            <a:r>
              <a:rPr lang="pt-BR" dirty="0"/>
              <a:t>- Separação Total consensual - pode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7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F2B2F7-35CD-4214-B973-6D553EB3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39" y="5434868"/>
            <a:ext cx="1881050" cy="122002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748" y="300340"/>
            <a:ext cx="7040253" cy="509557"/>
          </a:xfrm>
        </p:spPr>
        <p:txBody>
          <a:bodyPr>
            <a:normAutofit/>
          </a:bodyPr>
          <a:lstStyle/>
          <a:p>
            <a:r>
              <a:rPr lang="pt-BR" sz="1800" b="1" u="sng" dirty="0" smtClean="0"/>
              <a:t>Venda de </a:t>
            </a:r>
            <a:r>
              <a:rPr lang="pt-BR" sz="1800" b="1" u="sng" dirty="0"/>
              <a:t>I</a:t>
            </a:r>
            <a:r>
              <a:rPr lang="pt-BR" sz="1800" b="1" u="sng" dirty="0" smtClean="0"/>
              <a:t>móvel de Empresa x Regime de Bens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09" y="1172245"/>
            <a:ext cx="8638333" cy="407902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Art. 978 CC - O empresário casado pode, sem necessidade de outorga conjugal, qualquer que seja o regime de bens, alienar os imóveis que integrem o patrimônio da empresa ou gravá-los de ônus real.</a:t>
            </a:r>
          </a:p>
          <a:p>
            <a:r>
              <a:rPr lang="pt-BR" dirty="0"/>
              <a:t>- Para o empresário individual o art. 978 do CC só se aplica se for averbado na matrícula do imóvel a autorização uxória da esposa para se desfazer de imóvel.</a:t>
            </a:r>
          </a:p>
          <a:p>
            <a:r>
              <a:rPr lang="pt-BR" dirty="0"/>
              <a:t>- Art. 977 - não pode ser sócios, o casal no regime: </a:t>
            </a:r>
          </a:p>
          <a:p>
            <a:r>
              <a:rPr lang="pt-BR" dirty="0"/>
              <a:t>e também o casal não podem ser sócios ao mesmo tempo de um terceiro</a:t>
            </a:r>
          </a:p>
          <a:p>
            <a:r>
              <a:rPr lang="pt-BR" dirty="0"/>
              <a:t>- Comunhão total - não pode</a:t>
            </a:r>
          </a:p>
          <a:p>
            <a:r>
              <a:rPr lang="pt-BR" dirty="0"/>
              <a:t>- </a:t>
            </a:r>
            <a:r>
              <a:rPr lang="pt-BR" dirty="0" err="1"/>
              <a:t>Compunhão</a:t>
            </a:r>
            <a:r>
              <a:rPr lang="pt-BR" dirty="0"/>
              <a:t> parcial - pode</a:t>
            </a:r>
          </a:p>
          <a:p>
            <a:r>
              <a:rPr lang="pt-BR" dirty="0"/>
              <a:t>- Participação nos </a:t>
            </a:r>
            <a:r>
              <a:rPr lang="pt-BR" dirty="0" err="1"/>
              <a:t>aquestros</a:t>
            </a:r>
            <a:r>
              <a:rPr lang="pt-BR" dirty="0"/>
              <a:t> - pode</a:t>
            </a:r>
          </a:p>
          <a:p>
            <a:r>
              <a:rPr lang="pt-BR" dirty="0"/>
              <a:t>- Separação Total Obrigatória - não pode</a:t>
            </a:r>
          </a:p>
          <a:p>
            <a:r>
              <a:rPr lang="pt-BR" dirty="0"/>
              <a:t>- Separação Total consensual - pode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Sociedade por Quota de Responsabilidade Limitada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265" y="1930400"/>
            <a:ext cx="7340231" cy="4748695"/>
          </a:xfrm>
        </p:spPr>
        <p:txBody>
          <a:bodyPr numCol="2">
            <a:noAutofit/>
          </a:bodyPr>
          <a:lstStyle/>
          <a:p>
            <a:r>
              <a:rPr lang="pt-BR" sz="2400" dirty="0"/>
              <a:t>Limite da responsabilidade</a:t>
            </a:r>
          </a:p>
          <a:p>
            <a:r>
              <a:rPr lang="pt-BR" sz="2400" dirty="0"/>
              <a:t>Contrato Social</a:t>
            </a:r>
          </a:p>
          <a:p>
            <a:r>
              <a:rPr lang="pt-BR" sz="2400" dirty="0"/>
              <a:t>Cláusulas contratuais</a:t>
            </a:r>
          </a:p>
          <a:p>
            <a:r>
              <a:rPr lang="pt-BR" sz="2400" dirty="0"/>
              <a:t>Integralização do capital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Desconsideração da Personalidade no CC e CPC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DIVIDAS CÍVEIS</a:t>
            </a:r>
          </a:p>
          <a:p>
            <a:r>
              <a:rPr lang="pt-BR" sz="2400" dirty="0"/>
              <a:t>Solidariedade</a:t>
            </a:r>
          </a:p>
          <a:p>
            <a:r>
              <a:rPr lang="pt-BR" sz="2400" dirty="0"/>
              <a:t>Subsidiariedade</a:t>
            </a:r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/>
              <a:t>DIVIDAS FISCAIS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DIVIDAS TRABALHISTAS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02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6088"/>
            <a:ext cx="8596668" cy="748941"/>
          </a:xfrm>
        </p:spPr>
        <p:txBody>
          <a:bodyPr/>
          <a:lstStyle/>
          <a:p>
            <a:pPr algn="ctr"/>
            <a:r>
              <a:rPr lang="pt-BR" u="sng" dirty="0" smtClean="0"/>
              <a:t>Mudança Regime de Bens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9699"/>
          </a:xfrm>
        </p:spPr>
        <p:txBody>
          <a:bodyPr>
            <a:normAutofit/>
          </a:bodyPr>
          <a:lstStyle/>
          <a:p>
            <a:r>
              <a:rPr lang="pt-BR" dirty="0"/>
              <a:t>- A mudança de regime de bens se autorizada pela justiça não retroage</a:t>
            </a:r>
          </a:p>
          <a:p>
            <a:r>
              <a:rPr lang="pt-BR" dirty="0"/>
              <a:t>- Irmãos (linha colateral)  só herdam se não tiver descendentes, ascendentes, cônjuge ou companheiro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9FBA4C7-3C61-4946-B3DA-97AC59601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42876">
            <a:off x="7587163" y="5311874"/>
            <a:ext cx="1896626" cy="12301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696" y="283025"/>
            <a:ext cx="6635305" cy="660399"/>
          </a:xfrm>
        </p:spPr>
        <p:txBody>
          <a:bodyPr>
            <a:normAutofit fontScale="90000"/>
          </a:bodyPr>
          <a:lstStyle/>
          <a:p>
            <a:pPr algn="ctr"/>
            <a:r>
              <a:rPr lang="pt-BR" u="sng" dirty="0" smtClean="0"/>
              <a:t>Direito Real de Uso</a:t>
            </a:r>
            <a:r>
              <a:rPr lang="pt-BR" dirty="0"/>
              <a:t>															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30" y="1420254"/>
            <a:ext cx="8596668" cy="3831015"/>
          </a:xfrm>
        </p:spPr>
        <p:txBody>
          <a:bodyPr>
            <a:normAutofit/>
          </a:bodyPr>
          <a:lstStyle/>
          <a:p>
            <a:r>
              <a:rPr lang="pt-BR" dirty="0"/>
              <a:t>- O direito real de uso é mais restrito, o cônjuge fica morando no imóvel, mas não pode fruir (receber </a:t>
            </a:r>
            <a:r>
              <a:rPr lang="pt-BR" dirty="0" err="1"/>
              <a:t>devidendos</a:t>
            </a:r>
            <a:r>
              <a:rPr lang="pt-BR" dirty="0"/>
              <a:t>) e não pode alienar.</a:t>
            </a:r>
          </a:p>
          <a:p>
            <a:r>
              <a:rPr lang="pt-BR" dirty="0"/>
              <a:t>- Já no usufruto o cônjuge pode usar, dispor, fruir</a:t>
            </a:r>
          </a:p>
          <a:p>
            <a:r>
              <a:rPr lang="pt-BR" dirty="0"/>
              <a:t>- No direito real de habitação os herdeiros podem vender a casa mais o comprador terá que esperar o falecimento da cônjuge para assumir o imóvel.</a:t>
            </a:r>
          </a:p>
          <a:p>
            <a:r>
              <a:rPr lang="pt-BR" dirty="0"/>
              <a:t>- O cônjuge só pode usar o imóvel para morar, qualquer outra atividade ocasiona a perda do imóvel.</a:t>
            </a:r>
          </a:p>
          <a:p>
            <a:r>
              <a:rPr lang="pt-BR" dirty="0"/>
              <a:t>- Se o cônjuge contrair novo casamento perde o direito real de propriedade.</a:t>
            </a:r>
          </a:p>
          <a:p>
            <a:r>
              <a:rPr lang="pt-BR" dirty="0"/>
              <a:t>- O direito real de habitação vale tanto para o casamento quanto para união estável.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0548" y="6296443"/>
            <a:ext cx="770255" cy="4127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900" spc="95" dirty="0">
                <a:solidFill>
                  <a:srgbClr val="008BD2"/>
                </a:solidFill>
                <a:latin typeface="Tahoma"/>
                <a:cs typeface="Tahoma"/>
              </a:rPr>
              <a:t>X</a:t>
            </a:r>
            <a:r>
              <a:rPr sz="900" spc="105" dirty="0">
                <a:solidFill>
                  <a:srgbClr val="008BD2"/>
                </a:solidFill>
                <a:latin typeface="Tahoma"/>
                <a:cs typeface="Tahoma"/>
              </a:rPr>
              <a:t>V</a:t>
            </a:r>
            <a:r>
              <a:rPr sz="900" spc="-85" dirty="0">
                <a:solidFill>
                  <a:srgbClr val="008BD2"/>
                </a:solidFill>
                <a:latin typeface="Tahoma"/>
                <a:cs typeface="Tahoma"/>
              </a:rPr>
              <a:t>I</a:t>
            </a:r>
            <a:r>
              <a:rPr sz="900" spc="-10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900" spc="65" dirty="0">
                <a:solidFill>
                  <a:srgbClr val="008BD2"/>
                </a:solidFill>
                <a:latin typeface="Tahoma"/>
                <a:cs typeface="Tahoma"/>
              </a:rPr>
              <a:t>F</a:t>
            </a:r>
            <a:r>
              <a:rPr sz="900" spc="-50" dirty="0">
                <a:solidFill>
                  <a:srgbClr val="008BD2"/>
                </a:solidFill>
                <a:latin typeface="Tahoma"/>
                <a:cs typeface="Tahoma"/>
              </a:rPr>
              <a:t>I</a:t>
            </a:r>
            <a:r>
              <a:rPr sz="900" spc="114" dirty="0">
                <a:solidFill>
                  <a:srgbClr val="008BD2"/>
                </a:solidFill>
                <a:latin typeface="Tahoma"/>
                <a:cs typeface="Tahoma"/>
              </a:rPr>
              <a:t>N</a:t>
            </a:r>
            <a:r>
              <a:rPr sz="900" spc="100" dirty="0">
                <a:solidFill>
                  <a:srgbClr val="008BD2"/>
                </a:solidFill>
                <a:latin typeface="Tahoma"/>
                <a:cs typeface="Tahoma"/>
              </a:rPr>
              <a:t>A</a:t>
            </a:r>
            <a:r>
              <a:rPr sz="900" spc="114" dirty="0">
                <a:solidFill>
                  <a:srgbClr val="008BD2"/>
                </a:solidFill>
                <a:latin typeface="Tahoma"/>
                <a:cs typeface="Tahoma"/>
              </a:rPr>
              <a:t>N</a:t>
            </a:r>
            <a:r>
              <a:rPr sz="900" spc="90" dirty="0">
                <a:solidFill>
                  <a:srgbClr val="008BD2"/>
                </a:solidFill>
                <a:latin typeface="Tahoma"/>
                <a:cs typeface="Tahoma"/>
              </a:rPr>
              <a:t>C</a:t>
            </a:r>
            <a:r>
              <a:rPr sz="900" spc="10" dirty="0">
                <a:solidFill>
                  <a:srgbClr val="008BD2"/>
                </a:solidFill>
                <a:latin typeface="Tahoma"/>
                <a:cs typeface="Tahoma"/>
              </a:rPr>
              <a:t>E</a:t>
            </a:r>
            <a:endParaRPr sz="900">
              <a:latin typeface="Tahoma"/>
              <a:cs typeface="Tahoma"/>
            </a:endParaRPr>
          </a:p>
          <a:p>
            <a:pPr marR="1905" algn="ctr">
              <a:lnSpc>
                <a:spcPct val="100000"/>
              </a:lnSpc>
              <a:spcBef>
                <a:spcPts val="400"/>
              </a:spcBef>
            </a:pPr>
            <a:r>
              <a:rPr sz="1000" spc="30" dirty="0">
                <a:solidFill>
                  <a:srgbClr val="008BD2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302" y="172973"/>
            <a:ext cx="5208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0" dirty="0"/>
              <a:t>CARACTERÍSTICAS</a:t>
            </a:r>
            <a:r>
              <a:rPr sz="2200" spc="25" dirty="0"/>
              <a:t> </a:t>
            </a:r>
            <a:r>
              <a:rPr sz="2200" spc="-35" dirty="0">
                <a:solidFill>
                  <a:srgbClr val="008BD2"/>
                </a:solidFill>
              </a:rPr>
              <a:t>DE</a:t>
            </a:r>
            <a:r>
              <a:rPr sz="2200" spc="-50" dirty="0">
                <a:solidFill>
                  <a:srgbClr val="008BD2"/>
                </a:solidFill>
              </a:rPr>
              <a:t> </a:t>
            </a:r>
            <a:r>
              <a:rPr sz="2200" spc="90" dirty="0">
                <a:solidFill>
                  <a:srgbClr val="008BD2"/>
                </a:solidFill>
              </a:rPr>
              <a:t>UMA</a:t>
            </a:r>
            <a:r>
              <a:rPr sz="2200" spc="-55" dirty="0">
                <a:solidFill>
                  <a:srgbClr val="008BD2"/>
                </a:solidFill>
              </a:rPr>
              <a:t> </a:t>
            </a:r>
            <a:r>
              <a:rPr sz="2200" spc="-35" dirty="0">
                <a:solidFill>
                  <a:srgbClr val="008BD2"/>
                </a:solidFill>
              </a:rPr>
              <a:t>HOLDING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311302" y="6471310"/>
            <a:ext cx="37661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solidFill>
                  <a:srgbClr val="919797"/>
                </a:solidFill>
                <a:latin typeface="Tahoma"/>
                <a:cs typeface="Tahoma"/>
              </a:rPr>
              <a:t>1)</a:t>
            </a:r>
            <a:r>
              <a:rPr sz="800" spc="-60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919797"/>
                </a:solidFill>
                <a:latin typeface="Tahoma"/>
                <a:cs typeface="Tahoma"/>
              </a:rPr>
              <a:t>Neste</a:t>
            </a:r>
            <a:r>
              <a:rPr sz="800" spc="-3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-15" dirty="0">
                <a:solidFill>
                  <a:srgbClr val="919797"/>
                </a:solidFill>
                <a:latin typeface="Tahoma"/>
                <a:cs typeface="Tahoma"/>
              </a:rPr>
              <a:t>caso,</a:t>
            </a:r>
            <a:r>
              <a:rPr sz="800" spc="-4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919797"/>
                </a:solidFill>
                <a:latin typeface="Tahoma"/>
                <a:cs typeface="Tahoma"/>
              </a:rPr>
              <a:t>deve</a:t>
            </a:r>
            <a:r>
              <a:rPr sz="800" spc="-4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919797"/>
                </a:solidFill>
                <a:latin typeface="Tahoma"/>
                <a:cs typeface="Tahoma"/>
              </a:rPr>
              <a:t>obedecer</a:t>
            </a:r>
            <a:r>
              <a:rPr sz="800" spc="-5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-20" dirty="0">
                <a:solidFill>
                  <a:srgbClr val="919797"/>
                </a:solidFill>
                <a:latin typeface="Tahoma"/>
                <a:cs typeface="Tahoma"/>
              </a:rPr>
              <a:t>às</a:t>
            </a:r>
            <a:r>
              <a:rPr sz="800" spc="-4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-10" dirty="0">
                <a:solidFill>
                  <a:srgbClr val="919797"/>
                </a:solidFill>
                <a:latin typeface="Tahoma"/>
                <a:cs typeface="Tahoma"/>
              </a:rPr>
              <a:t>normas</a:t>
            </a:r>
            <a:r>
              <a:rPr sz="800" spc="-30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-5" dirty="0">
                <a:solidFill>
                  <a:srgbClr val="919797"/>
                </a:solidFill>
                <a:latin typeface="Tahoma"/>
                <a:cs typeface="Tahoma"/>
              </a:rPr>
              <a:t>da</a:t>
            </a:r>
            <a:r>
              <a:rPr sz="800" spc="-6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919797"/>
                </a:solidFill>
                <a:latin typeface="Tahoma"/>
                <a:cs typeface="Tahoma"/>
              </a:rPr>
              <a:t>Comissão</a:t>
            </a:r>
            <a:r>
              <a:rPr sz="800" spc="-5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919797"/>
                </a:solidFill>
                <a:latin typeface="Tahoma"/>
                <a:cs typeface="Tahoma"/>
              </a:rPr>
              <a:t>de</a:t>
            </a:r>
            <a:r>
              <a:rPr sz="800" spc="-50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919797"/>
                </a:solidFill>
                <a:latin typeface="Tahoma"/>
                <a:cs typeface="Tahoma"/>
              </a:rPr>
              <a:t>Valores</a:t>
            </a:r>
            <a:r>
              <a:rPr sz="800" spc="-5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919797"/>
                </a:solidFill>
                <a:latin typeface="Tahoma"/>
                <a:cs typeface="Tahoma"/>
              </a:rPr>
              <a:t>Mobiliários</a:t>
            </a:r>
            <a:r>
              <a:rPr sz="800" spc="-75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5" dirty="0">
                <a:solidFill>
                  <a:srgbClr val="919797"/>
                </a:solidFill>
                <a:latin typeface="Tahoma"/>
                <a:cs typeface="Tahoma"/>
              </a:rPr>
              <a:t>-</a:t>
            </a:r>
            <a:r>
              <a:rPr sz="800" spc="-60" dirty="0">
                <a:solidFill>
                  <a:srgbClr val="919797"/>
                </a:solidFill>
                <a:latin typeface="Tahoma"/>
                <a:cs typeface="Tahoma"/>
              </a:rPr>
              <a:t> </a:t>
            </a:r>
            <a:r>
              <a:rPr sz="800" spc="45" dirty="0">
                <a:solidFill>
                  <a:srgbClr val="919797"/>
                </a:solidFill>
                <a:latin typeface="Tahoma"/>
                <a:cs typeface="Tahoma"/>
              </a:rPr>
              <a:t>CVM.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8307" y="800100"/>
            <a:ext cx="11671300" cy="890269"/>
            <a:chOff x="178307" y="800100"/>
            <a:chExt cx="11671300" cy="890269"/>
          </a:xfrm>
        </p:grpSpPr>
        <p:sp>
          <p:nvSpPr>
            <p:cNvPr id="6" name="object 6"/>
            <p:cNvSpPr/>
            <p:nvPr/>
          </p:nvSpPr>
          <p:spPr>
            <a:xfrm>
              <a:off x="178307" y="800100"/>
              <a:ext cx="11671300" cy="890269"/>
            </a:xfrm>
            <a:custGeom>
              <a:avLst/>
              <a:gdLst/>
              <a:ahLst/>
              <a:cxnLst/>
              <a:rect l="l" t="t" r="r" b="b"/>
              <a:pathLst>
                <a:path w="11671300" h="890269">
                  <a:moveTo>
                    <a:pt x="11522456" y="0"/>
                  </a:moveTo>
                  <a:lnTo>
                    <a:pt x="148336" y="0"/>
                  </a:lnTo>
                  <a:lnTo>
                    <a:pt x="101448" y="7563"/>
                  </a:lnTo>
                  <a:lnTo>
                    <a:pt x="60728" y="28622"/>
                  </a:lnTo>
                  <a:lnTo>
                    <a:pt x="28619" y="60734"/>
                  </a:lnTo>
                  <a:lnTo>
                    <a:pt x="7561" y="101453"/>
                  </a:lnTo>
                  <a:lnTo>
                    <a:pt x="0" y="148336"/>
                  </a:lnTo>
                  <a:lnTo>
                    <a:pt x="0" y="741679"/>
                  </a:lnTo>
                  <a:lnTo>
                    <a:pt x="7561" y="788562"/>
                  </a:lnTo>
                  <a:lnTo>
                    <a:pt x="28619" y="829281"/>
                  </a:lnTo>
                  <a:lnTo>
                    <a:pt x="60728" y="861393"/>
                  </a:lnTo>
                  <a:lnTo>
                    <a:pt x="101448" y="882452"/>
                  </a:lnTo>
                  <a:lnTo>
                    <a:pt x="148336" y="890015"/>
                  </a:lnTo>
                  <a:lnTo>
                    <a:pt x="11522456" y="890015"/>
                  </a:lnTo>
                  <a:lnTo>
                    <a:pt x="11569338" y="882452"/>
                  </a:lnTo>
                  <a:lnTo>
                    <a:pt x="11610057" y="861393"/>
                  </a:lnTo>
                  <a:lnTo>
                    <a:pt x="11642169" y="829281"/>
                  </a:lnTo>
                  <a:lnTo>
                    <a:pt x="11663228" y="788562"/>
                  </a:lnTo>
                  <a:lnTo>
                    <a:pt x="11670792" y="741679"/>
                  </a:lnTo>
                  <a:lnTo>
                    <a:pt x="11670792" y="148336"/>
                  </a:lnTo>
                  <a:lnTo>
                    <a:pt x="11663228" y="101453"/>
                  </a:lnTo>
                  <a:lnTo>
                    <a:pt x="11642169" y="60734"/>
                  </a:lnTo>
                  <a:lnTo>
                    <a:pt x="11610057" y="28622"/>
                  </a:lnTo>
                  <a:lnTo>
                    <a:pt x="11569338" y="7563"/>
                  </a:lnTo>
                  <a:lnTo>
                    <a:pt x="115224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5468" y="914400"/>
              <a:ext cx="2334895" cy="672465"/>
            </a:xfrm>
            <a:custGeom>
              <a:avLst/>
              <a:gdLst/>
              <a:ahLst/>
              <a:cxnLst/>
              <a:rect l="l" t="t" r="r" b="b"/>
              <a:pathLst>
                <a:path w="2334895" h="672465">
                  <a:moveTo>
                    <a:pt x="2222754" y="0"/>
                  </a:moveTo>
                  <a:lnTo>
                    <a:pt x="112013" y="0"/>
                  </a:lnTo>
                  <a:lnTo>
                    <a:pt x="68413" y="8804"/>
                  </a:lnTo>
                  <a:lnTo>
                    <a:pt x="32808" y="32813"/>
                  </a:lnTo>
                  <a:lnTo>
                    <a:pt x="8802" y="68419"/>
                  </a:lnTo>
                  <a:lnTo>
                    <a:pt x="0" y="112013"/>
                  </a:lnTo>
                  <a:lnTo>
                    <a:pt x="0" y="560070"/>
                  </a:lnTo>
                  <a:lnTo>
                    <a:pt x="8802" y="603664"/>
                  </a:lnTo>
                  <a:lnTo>
                    <a:pt x="32808" y="639270"/>
                  </a:lnTo>
                  <a:lnTo>
                    <a:pt x="68413" y="663279"/>
                  </a:lnTo>
                  <a:lnTo>
                    <a:pt x="112013" y="672084"/>
                  </a:lnTo>
                  <a:lnTo>
                    <a:pt x="2222754" y="672084"/>
                  </a:lnTo>
                  <a:lnTo>
                    <a:pt x="2266348" y="663279"/>
                  </a:lnTo>
                  <a:lnTo>
                    <a:pt x="2301954" y="639270"/>
                  </a:lnTo>
                  <a:lnTo>
                    <a:pt x="2325963" y="603664"/>
                  </a:lnTo>
                  <a:lnTo>
                    <a:pt x="2334768" y="560070"/>
                  </a:lnTo>
                  <a:lnTo>
                    <a:pt x="2334768" y="112013"/>
                  </a:lnTo>
                  <a:lnTo>
                    <a:pt x="2325963" y="68419"/>
                  </a:lnTo>
                  <a:lnTo>
                    <a:pt x="2301954" y="32813"/>
                  </a:lnTo>
                  <a:lnTo>
                    <a:pt x="2266348" y="8804"/>
                  </a:lnTo>
                  <a:lnTo>
                    <a:pt x="2222754" y="0"/>
                  </a:lnTo>
                  <a:close/>
                </a:path>
              </a:pathLst>
            </a:custGeom>
            <a:solidFill>
              <a:srgbClr val="008BD2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3638" y="1068705"/>
            <a:ext cx="1538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Estatuto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6926" y="860526"/>
            <a:ext cx="7405370" cy="604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008BD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15" dirty="0">
                <a:solidFill>
                  <a:srgbClr val="6D7378"/>
                </a:solidFill>
                <a:latin typeface="Tahoma"/>
                <a:cs typeface="Tahoma"/>
              </a:rPr>
              <a:t>Constituição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e</a:t>
            </a:r>
            <a:r>
              <a:rPr sz="1400" spc="-6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regimento</a:t>
            </a:r>
            <a:r>
              <a:rPr sz="1400" spc="-10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via</a:t>
            </a:r>
            <a:r>
              <a:rPr sz="1400" spc="-6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Estatuto</a:t>
            </a:r>
            <a:r>
              <a:rPr sz="1400" spc="-10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6D7378"/>
                </a:solidFill>
                <a:latin typeface="Tahoma"/>
                <a:cs typeface="Tahoma"/>
              </a:rPr>
              <a:t>ou</a:t>
            </a:r>
            <a:r>
              <a:rPr sz="1400" spc="-6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6D7378"/>
                </a:solidFill>
                <a:latin typeface="Tahoma"/>
                <a:cs typeface="Tahoma"/>
              </a:rPr>
              <a:t>Contrato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6D7378"/>
                </a:solidFill>
                <a:latin typeface="Tahoma"/>
                <a:cs typeface="Tahoma"/>
              </a:rPr>
              <a:t>Social;</a:t>
            </a:r>
            <a:endParaRPr sz="1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008BD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6D7378"/>
                </a:solidFill>
                <a:latin typeface="Tahoma"/>
                <a:cs typeface="Tahoma"/>
              </a:rPr>
              <a:t>Similar</a:t>
            </a:r>
            <a:r>
              <a:rPr sz="1400" spc="-6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ao</a:t>
            </a:r>
            <a:r>
              <a:rPr sz="1400" spc="-6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Estatuto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D7378"/>
                </a:solidFill>
                <a:latin typeface="Tahoma"/>
                <a:cs typeface="Tahoma"/>
              </a:rPr>
              <a:t>da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Cooperativa,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D7378"/>
                </a:solidFill>
                <a:latin typeface="Tahoma"/>
                <a:cs typeface="Tahoma"/>
              </a:rPr>
              <a:t>mas</a:t>
            </a:r>
            <a:r>
              <a:rPr sz="1400" spc="-6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com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decisões</a:t>
            </a:r>
            <a:r>
              <a:rPr sz="1400" spc="-11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definidas</a:t>
            </a:r>
            <a:r>
              <a:rPr sz="1400" spc="-10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6D7378"/>
                </a:solidFill>
                <a:latin typeface="Tahoma"/>
                <a:cs typeface="Tahoma"/>
              </a:rPr>
              <a:t>por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participação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societária.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8307" y="1914144"/>
            <a:ext cx="11671300" cy="1108075"/>
            <a:chOff x="178307" y="1914144"/>
            <a:chExt cx="11671300" cy="1108075"/>
          </a:xfrm>
        </p:grpSpPr>
        <p:sp>
          <p:nvSpPr>
            <p:cNvPr id="11" name="object 11"/>
            <p:cNvSpPr/>
            <p:nvPr/>
          </p:nvSpPr>
          <p:spPr>
            <a:xfrm>
              <a:off x="178307" y="1914144"/>
              <a:ext cx="11671300" cy="1108075"/>
            </a:xfrm>
            <a:custGeom>
              <a:avLst/>
              <a:gdLst/>
              <a:ahLst/>
              <a:cxnLst/>
              <a:rect l="l" t="t" r="r" b="b"/>
              <a:pathLst>
                <a:path w="11671300" h="1108075">
                  <a:moveTo>
                    <a:pt x="11486134" y="0"/>
                  </a:moveTo>
                  <a:lnTo>
                    <a:pt x="184658" y="0"/>
                  </a:lnTo>
                  <a:lnTo>
                    <a:pt x="135569" y="6596"/>
                  </a:lnTo>
                  <a:lnTo>
                    <a:pt x="91458" y="25211"/>
                  </a:lnTo>
                  <a:lnTo>
                    <a:pt x="54086" y="54086"/>
                  </a:lnTo>
                  <a:lnTo>
                    <a:pt x="25211" y="91458"/>
                  </a:lnTo>
                  <a:lnTo>
                    <a:pt x="6596" y="135569"/>
                  </a:lnTo>
                  <a:lnTo>
                    <a:pt x="0" y="184657"/>
                  </a:lnTo>
                  <a:lnTo>
                    <a:pt x="0" y="923289"/>
                  </a:lnTo>
                  <a:lnTo>
                    <a:pt x="6596" y="972378"/>
                  </a:lnTo>
                  <a:lnTo>
                    <a:pt x="25211" y="1016489"/>
                  </a:lnTo>
                  <a:lnTo>
                    <a:pt x="54086" y="1053861"/>
                  </a:lnTo>
                  <a:lnTo>
                    <a:pt x="91458" y="1082736"/>
                  </a:lnTo>
                  <a:lnTo>
                    <a:pt x="135569" y="1101351"/>
                  </a:lnTo>
                  <a:lnTo>
                    <a:pt x="184658" y="1107947"/>
                  </a:lnTo>
                  <a:lnTo>
                    <a:pt x="11486134" y="1107947"/>
                  </a:lnTo>
                  <a:lnTo>
                    <a:pt x="11535222" y="1101351"/>
                  </a:lnTo>
                  <a:lnTo>
                    <a:pt x="11579333" y="1082736"/>
                  </a:lnTo>
                  <a:lnTo>
                    <a:pt x="11616705" y="1053861"/>
                  </a:lnTo>
                  <a:lnTo>
                    <a:pt x="11645580" y="1016489"/>
                  </a:lnTo>
                  <a:lnTo>
                    <a:pt x="11664195" y="972378"/>
                  </a:lnTo>
                  <a:lnTo>
                    <a:pt x="11670792" y="923289"/>
                  </a:lnTo>
                  <a:lnTo>
                    <a:pt x="11670792" y="184657"/>
                  </a:lnTo>
                  <a:lnTo>
                    <a:pt x="11664195" y="135569"/>
                  </a:lnTo>
                  <a:lnTo>
                    <a:pt x="11645580" y="91458"/>
                  </a:lnTo>
                  <a:lnTo>
                    <a:pt x="11616705" y="54086"/>
                  </a:lnTo>
                  <a:lnTo>
                    <a:pt x="11579333" y="25211"/>
                  </a:lnTo>
                  <a:lnTo>
                    <a:pt x="11535222" y="6596"/>
                  </a:lnTo>
                  <a:lnTo>
                    <a:pt x="114861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5468" y="2132076"/>
              <a:ext cx="2334895" cy="672465"/>
            </a:xfrm>
            <a:custGeom>
              <a:avLst/>
              <a:gdLst/>
              <a:ahLst/>
              <a:cxnLst/>
              <a:rect l="l" t="t" r="r" b="b"/>
              <a:pathLst>
                <a:path w="2334895" h="672464">
                  <a:moveTo>
                    <a:pt x="2222754" y="0"/>
                  </a:moveTo>
                  <a:lnTo>
                    <a:pt x="112013" y="0"/>
                  </a:lnTo>
                  <a:lnTo>
                    <a:pt x="68413" y="8804"/>
                  </a:lnTo>
                  <a:lnTo>
                    <a:pt x="32808" y="32813"/>
                  </a:lnTo>
                  <a:lnTo>
                    <a:pt x="8802" y="68419"/>
                  </a:lnTo>
                  <a:lnTo>
                    <a:pt x="0" y="112013"/>
                  </a:lnTo>
                  <a:lnTo>
                    <a:pt x="0" y="560070"/>
                  </a:lnTo>
                  <a:lnTo>
                    <a:pt x="8802" y="603664"/>
                  </a:lnTo>
                  <a:lnTo>
                    <a:pt x="32808" y="639270"/>
                  </a:lnTo>
                  <a:lnTo>
                    <a:pt x="68413" y="663279"/>
                  </a:lnTo>
                  <a:lnTo>
                    <a:pt x="112013" y="672084"/>
                  </a:lnTo>
                  <a:lnTo>
                    <a:pt x="2222754" y="672084"/>
                  </a:lnTo>
                  <a:lnTo>
                    <a:pt x="2266348" y="663279"/>
                  </a:lnTo>
                  <a:lnTo>
                    <a:pt x="2301954" y="639270"/>
                  </a:lnTo>
                  <a:lnTo>
                    <a:pt x="2325963" y="603664"/>
                  </a:lnTo>
                  <a:lnTo>
                    <a:pt x="2334768" y="560070"/>
                  </a:lnTo>
                  <a:lnTo>
                    <a:pt x="2334768" y="112013"/>
                  </a:lnTo>
                  <a:lnTo>
                    <a:pt x="2325963" y="68419"/>
                  </a:lnTo>
                  <a:lnTo>
                    <a:pt x="2301954" y="32813"/>
                  </a:lnTo>
                  <a:lnTo>
                    <a:pt x="2266348" y="8804"/>
                  </a:lnTo>
                  <a:lnTo>
                    <a:pt x="2222754" y="0"/>
                  </a:lnTo>
                  <a:close/>
                </a:path>
              </a:pathLst>
            </a:custGeom>
            <a:solidFill>
              <a:srgbClr val="008BD2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0798" y="2286762"/>
            <a:ext cx="1264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ernança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6926" y="1935835"/>
            <a:ext cx="6630670" cy="8947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008BD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Possui</a:t>
            </a:r>
            <a:r>
              <a:rPr sz="1400" spc="-10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008BD2"/>
                </a:solidFill>
                <a:latin typeface="Tahoma"/>
                <a:cs typeface="Tahoma"/>
              </a:rPr>
              <a:t>diretoria</a:t>
            </a:r>
            <a:r>
              <a:rPr sz="1400" spc="-70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008BD2"/>
                </a:solidFill>
                <a:latin typeface="Tahoma"/>
                <a:cs typeface="Tahoma"/>
              </a:rPr>
              <a:t>executiva,</a:t>
            </a:r>
            <a:r>
              <a:rPr sz="1400" spc="-90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008BD2"/>
                </a:solidFill>
                <a:latin typeface="Tahoma"/>
                <a:cs typeface="Tahoma"/>
              </a:rPr>
              <a:t>conselho</a:t>
            </a:r>
            <a:r>
              <a:rPr sz="1400" spc="-95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008BD2"/>
                </a:solidFill>
                <a:latin typeface="Tahoma"/>
                <a:cs typeface="Tahoma"/>
              </a:rPr>
              <a:t>de</a:t>
            </a:r>
            <a:r>
              <a:rPr sz="1400" spc="-70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8BD2"/>
                </a:solidFill>
                <a:latin typeface="Tahoma"/>
                <a:cs typeface="Tahoma"/>
              </a:rPr>
              <a:t>administração,</a:t>
            </a:r>
            <a:r>
              <a:rPr sz="1400" spc="-85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008BD2"/>
                </a:solidFill>
                <a:latin typeface="Tahoma"/>
                <a:cs typeface="Tahoma"/>
              </a:rPr>
              <a:t>fiscal</a:t>
            </a:r>
            <a:r>
              <a:rPr sz="1400" spc="-95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8BD2"/>
                </a:solidFill>
                <a:latin typeface="Tahoma"/>
                <a:cs typeface="Tahoma"/>
              </a:rPr>
              <a:t>e</a:t>
            </a:r>
            <a:r>
              <a:rPr sz="1400" spc="-65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8BD2"/>
                </a:solidFill>
                <a:latin typeface="Tahoma"/>
                <a:cs typeface="Tahoma"/>
              </a:rPr>
              <a:t>assembleia</a:t>
            </a:r>
            <a:r>
              <a:rPr sz="1400" spc="-100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8BD2"/>
                </a:solidFill>
                <a:latin typeface="Tahoma"/>
                <a:cs typeface="Tahoma"/>
              </a:rPr>
              <a:t>geral;</a:t>
            </a:r>
            <a:endParaRPr sz="1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008BD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15" dirty="0">
                <a:solidFill>
                  <a:srgbClr val="6D7378"/>
                </a:solidFill>
                <a:latin typeface="Tahoma"/>
                <a:cs typeface="Tahoma"/>
              </a:rPr>
              <a:t>Permite</a:t>
            </a:r>
            <a:r>
              <a:rPr sz="1400" spc="-10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D7378"/>
                </a:solidFill>
                <a:latin typeface="Tahoma"/>
                <a:cs typeface="Tahoma"/>
              </a:rPr>
              <a:t>a</a:t>
            </a:r>
            <a:r>
              <a:rPr sz="1400" spc="-6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profissionalização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e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participação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profissionais</a:t>
            </a:r>
            <a:r>
              <a:rPr sz="1400" spc="-10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externos</a:t>
            </a:r>
            <a:r>
              <a:rPr sz="1400" spc="-9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D7378"/>
                </a:solidFill>
                <a:latin typeface="Tahoma"/>
                <a:cs typeface="Tahoma"/>
              </a:rPr>
              <a:t>mercado;</a:t>
            </a:r>
            <a:endParaRPr sz="1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008BD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40" dirty="0">
                <a:solidFill>
                  <a:srgbClr val="6D7378"/>
                </a:solidFill>
                <a:latin typeface="Tahoma"/>
                <a:cs typeface="Tahoma"/>
              </a:rPr>
              <a:t>Não</a:t>
            </a:r>
            <a:r>
              <a:rPr sz="1400" spc="-6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precisa</a:t>
            </a:r>
            <a:r>
              <a:rPr sz="1400" spc="-114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exigir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D7378"/>
                </a:solidFill>
                <a:latin typeface="Tahoma"/>
                <a:cs typeface="Tahoma"/>
              </a:rPr>
              <a:t>a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participação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9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cooperados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6D7378"/>
                </a:solidFill>
                <a:latin typeface="Tahoma"/>
                <a:cs typeface="Tahoma"/>
              </a:rPr>
              <a:t>(ou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6D7378"/>
                </a:solidFill>
                <a:latin typeface="Tahoma"/>
                <a:cs typeface="Tahoma"/>
              </a:rPr>
              <a:t>médicos).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8307" y="3241548"/>
            <a:ext cx="11671300" cy="890269"/>
            <a:chOff x="178307" y="3241548"/>
            <a:chExt cx="11671300" cy="890269"/>
          </a:xfrm>
        </p:grpSpPr>
        <p:sp>
          <p:nvSpPr>
            <p:cNvPr id="16" name="object 16"/>
            <p:cNvSpPr/>
            <p:nvPr/>
          </p:nvSpPr>
          <p:spPr>
            <a:xfrm>
              <a:off x="178307" y="3241548"/>
              <a:ext cx="11671300" cy="890269"/>
            </a:xfrm>
            <a:custGeom>
              <a:avLst/>
              <a:gdLst/>
              <a:ahLst/>
              <a:cxnLst/>
              <a:rect l="l" t="t" r="r" b="b"/>
              <a:pathLst>
                <a:path w="11671300" h="890270">
                  <a:moveTo>
                    <a:pt x="11522456" y="0"/>
                  </a:moveTo>
                  <a:lnTo>
                    <a:pt x="148336" y="0"/>
                  </a:lnTo>
                  <a:lnTo>
                    <a:pt x="101448" y="7563"/>
                  </a:lnTo>
                  <a:lnTo>
                    <a:pt x="60728" y="28622"/>
                  </a:lnTo>
                  <a:lnTo>
                    <a:pt x="28619" y="60734"/>
                  </a:lnTo>
                  <a:lnTo>
                    <a:pt x="7561" y="101453"/>
                  </a:lnTo>
                  <a:lnTo>
                    <a:pt x="0" y="148336"/>
                  </a:lnTo>
                  <a:lnTo>
                    <a:pt x="0" y="741679"/>
                  </a:lnTo>
                  <a:lnTo>
                    <a:pt x="7561" y="788562"/>
                  </a:lnTo>
                  <a:lnTo>
                    <a:pt x="28619" y="829281"/>
                  </a:lnTo>
                  <a:lnTo>
                    <a:pt x="60728" y="861393"/>
                  </a:lnTo>
                  <a:lnTo>
                    <a:pt x="101448" y="882452"/>
                  </a:lnTo>
                  <a:lnTo>
                    <a:pt x="148336" y="890015"/>
                  </a:lnTo>
                  <a:lnTo>
                    <a:pt x="11522456" y="890015"/>
                  </a:lnTo>
                  <a:lnTo>
                    <a:pt x="11569338" y="882452"/>
                  </a:lnTo>
                  <a:lnTo>
                    <a:pt x="11610057" y="861393"/>
                  </a:lnTo>
                  <a:lnTo>
                    <a:pt x="11642169" y="829281"/>
                  </a:lnTo>
                  <a:lnTo>
                    <a:pt x="11663228" y="788562"/>
                  </a:lnTo>
                  <a:lnTo>
                    <a:pt x="11670792" y="741679"/>
                  </a:lnTo>
                  <a:lnTo>
                    <a:pt x="11670792" y="148336"/>
                  </a:lnTo>
                  <a:lnTo>
                    <a:pt x="11663228" y="101453"/>
                  </a:lnTo>
                  <a:lnTo>
                    <a:pt x="11642169" y="60734"/>
                  </a:lnTo>
                  <a:lnTo>
                    <a:pt x="11610057" y="28622"/>
                  </a:lnTo>
                  <a:lnTo>
                    <a:pt x="11569338" y="7563"/>
                  </a:lnTo>
                  <a:lnTo>
                    <a:pt x="115224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5468" y="3355848"/>
              <a:ext cx="2334895" cy="670560"/>
            </a:xfrm>
            <a:custGeom>
              <a:avLst/>
              <a:gdLst/>
              <a:ahLst/>
              <a:cxnLst/>
              <a:rect l="l" t="t" r="r" b="b"/>
              <a:pathLst>
                <a:path w="2334895" h="670560">
                  <a:moveTo>
                    <a:pt x="2223008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558800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2223008" y="670559"/>
                  </a:lnTo>
                  <a:lnTo>
                    <a:pt x="2266509" y="661777"/>
                  </a:lnTo>
                  <a:lnTo>
                    <a:pt x="2302033" y="637825"/>
                  </a:lnTo>
                  <a:lnTo>
                    <a:pt x="2325985" y="602301"/>
                  </a:lnTo>
                  <a:lnTo>
                    <a:pt x="2334768" y="558800"/>
                  </a:lnTo>
                  <a:lnTo>
                    <a:pt x="2334768" y="111760"/>
                  </a:lnTo>
                  <a:lnTo>
                    <a:pt x="2325985" y="68258"/>
                  </a:lnTo>
                  <a:lnTo>
                    <a:pt x="2302033" y="32734"/>
                  </a:lnTo>
                  <a:lnTo>
                    <a:pt x="2266509" y="8782"/>
                  </a:lnTo>
                  <a:lnTo>
                    <a:pt x="2223008" y="0"/>
                  </a:lnTo>
                  <a:close/>
                </a:path>
              </a:pathLst>
            </a:custGeom>
            <a:solidFill>
              <a:srgbClr val="008BD2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39190" y="3510152"/>
            <a:ext cx="10858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eda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45435" y="3258286"/>
            <a:ext cx="6842759" cy="6667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8BD2"/>
                </a:solidFill>
                <a:latin typeface="Tahoma"/>
                <a:cs typeface="Tahoma"/>
              </a:rPr>
              <a:t>Aberta:</a:t>
            </a:r>
            <a:r>
              <a:rPr sz="1400" spc="-95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com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negociação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D7378"/>
                </a:solidFill>
                <a:latin typeface="Tahoma"/>
                <a:cs typeface="Tahoma"/>
              </a:rPr>
              <a:t>em</a:t>
            </a:r>
            <a:r>
              <a:rPr sz="1400" spc="-9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mercados</a:t>
            </a:r>
            <a:r>
              <a:rPr sz="1400" spc="-10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valores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mobiliários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6D7378"/>
                </a:solidFill>
                <a:latin typeface="Tahoma"/>
                <a:cs typeface="Tahoma"/>
              </a:rPr>
              <a:t>(Ex.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6D7378"/>
                </a:solidFill>
                <a:latin typeface="Tahoma"/>
                <a:cs typeface="Tahoma"/>
              </a:rPr>
              <a:t>Bolsa</a:t>
            </a:r>
            <a:r>
              <a:rPr sz="1400" spc="-9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D7378"/>
                </a:solidFill>
                <a:latin typeface="Tahoma"/>
                <a:cs typeface="Tahoma"/>
              </a:rPr>
              <a:t>Valores¹);</a:t>
            </a:r>
            <a:endParaRPr sz="1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84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10" dirty="0">
                <a:solidFill>
                  <a:srgbClr val="008BD2"/>
                </a:solidFill>
                <a:latin typeface="Tahoma"/>
                <a:cs typeface="Tahoma"/>
              </a:rPr>
              <a:t>Fech</a:t>
            </a:r>
            <a:r>
              <a:rPr sz="1400" spc="5" dirty="0">
                <a:solidFill>
                  <a:srgbClr val="008BD2"/>
                </a:solidFill>
                <a:latin typeface="Tahoma"/>
                <a:cs typeface="Tahoma"/>
              </a:rPr>
              <a:t>a</a:t>
            </a:r>
            <a:r>
              <a:rPr sz="1400" spc="10" dirty="0">
                <a:solidFill>
                  <a:srgbClr val="008BD2"/>
                </a:solidFill>
                <a:latin typeface="Tahoma"/>
                <a:cs typeface="Tahoma"/>
              </a:rPr>
              <a:t>d</a:t>
            </a:r>
            <a:r>
              <a:rPr sz="1400" spc="-45" dirty="0">
                <a:solidFill>
                  <a:srgbClr val="008BD2"/>
                </a:solidFill>
                <a:latin typeface="Tahoma"/>
                <a:cs typeface="Tahoma"/>
              </a:rPr>
              <a:t>a</a:t>
            </a:r>
            <a:r>
              <a:rPr sz="1400" spc="-145" dirty="0">
                <a:solidFill>
                  <a:srgbClr val="008BD2"/>
                </a:solidFill>
                <a:latin typeface="Tahoma"/>
                <a:cs typeface="Tahoma"/>
              </a:rPr>
              <a:t>:</a:t>
            </a:r>
            <a:r>
              <a:rPr sz="1400" spc="-95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D7378"/>
                </a:solidFill>
                <a:latin typeface="Tahoma"/>
                <a:cs typeface="Tahoma"/>
              </a:rPr>
              <a:t>S</a:t>
            </a:r>
            <a:r>
              <a:rPr sz="1400" spc="-10" dirty="0">
                <a:solidFill>
                  <a:srgbClr val="6D7378"/>
                </a:solidFill>
                <a:latin typeface="Tahoma"/>
                <a:cs typeface="Tahoma"/>
              </a:rPr>
              <a:t>em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6D7378"/>
                </a:solidFill>
                <a:latin typeface="Tahoma"/>
                <a:cs typeface="Tahoma"/>
              </a:rPr>
              <a:t>a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negoci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a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ção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D7378"/>
                </a:solidFill>
                <a:latin typeface="Tahoma"/>
                <a:cs typeface="Tahoma"/>
              </a:rPr>
              <a:t>em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merc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ados</a:t>
            </a:r>
            <a:r>
              <a:rPr sz="1400" spc="-10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organizado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s</a:t>
            </a:r>
            <a:r>
              <a:rPr sz="1400" spc="-95" dirty="0">
                <a:solidFill>
                  <a:srgbClr val="6D7378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8307" y="4349496"/>
            <a:ext cx="11671300" cy="890269"/>
            <a:chOff x="178307" y="4349496"/>
            <a:chExt cx="11671300" cy="890269"/>
          </a:xfrm>
        </p:grpSpPr>
        <p:sp>
          <p:nvSpPr>
            <p:cNvPr id="21" name="object 21"/>
            <p:cNvSpPr/>
            <p:nvPr/>
          </p:nvSpPr>
          <p:spPr>
            <a:xfrm>
              <a:off x="178307" y="4349496"/>
              <a:ext cx="11671300" cy="890269"/>
            </a:xfrm>
            <a:custGeom>
              <a:avLst/>
              <a:gdLst/>
              <a:ahLst/>
              <a:cxnLst/>
              <a:rect l="l" t="t" r="r" b="b"/>
              <a:pathLst>
                <a:path w="11671300" h="890270">
                  <a:moveTo>
                    <a:pt x="11522456" y="0"/>
                  </a:moveTo>
                  <a:lnTo>
                    <a:pt x="148336" y="0"/>
                  </a:lnTo>
                  <a:lnTo>
                    <a:pt x="101448" y="7563"/>
                  </a:lnTo>
                  <a:lnTo>
                    <a:pt x="60728" y="28622"/>
                  </a:lnTo>
                  <a:lnTo>
                    <a:pt x="28619" y="60734"/>
                  </a:lnTo>
                  <a:lnTo>
                    <a:pt x="7561" y="101453"/>
                  </a:lnTo>
                  <a:lnTo>
                    <a:pt x="0" y="148335"/>
                  </a:lnTo>
                  <a:lnTo>
                    <a:pt x="0" y="741679"/>
                  </a:lnTo>
                  <a:lnTo>
                    <a:pt x="7561" y="788562"/>
                  </a:lnTo>
                  <a:lnTo>
                    <a:pt x="28619" y="829281"/>
                  </a:lnTo>
                  <a:lnTo>
                    <a:pt x="60728" y="861393"/>
                  </a:lnTo>
                  <a:lnTo>
                    <a:pt x="101448" y="882452"/>
                  </a:lnTo>
                  <a:lnTo>
                    <a:pt x="148336" y="890015"/>
                  </a:lnTo>
                  <a:lnTo>
                    <a:pt x="11522456" y="890015"/>
                  </a:lnTo>
                  <a:lnTo>
                    <a:pt x="11569338" y="882452"/>
                  </a:lnTo>
                  <a:lnTo>
                    <a:pt x="11610057" y="861393"/>
                  </a:lnTo>
                  <a:lnTo>
                    <a:pt x="11642169" y="829281"/>
                  </a:lnTo>
                  <a:lnTo>
                    <a:pt x="11663228" y="788562"/>
                  </a:lnTo>
                  <a:lnTo>
                    <a:pt x="11670792" y="741679"/>
                  </a:lnTo>
                  <a:lnTo>
                    <a:pt x="11670792" y="148335"/>
                  </a:lnTo>
                  <a:lnTo>
                    <a:pt x="11663228" y="101453"/>
                  </a:lnTo>
                  <a:lnTo>
                    <a:pt x="11642169" y="60734"/>
                  </a:lnTo>
                  <a:lnTo>
                    <a:pt x="11610057" y="28622"/>
                  </a:lnTo>
                  <a:lnTo>
                    <a:pt x="11569338" y="7563"/>
                  </a:lnTo>
                  <a:lnTo>
                    <a:pt x="115224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5468" y="4463796"/>
              <a:ext cx="2334895" cy="672465"/>
            </a:xfrm>
            <a:custGeom>
              <a:avLst/>
              <a:gdLst/>
              <a:ahLst/>
              <a:cxnLst/>
              <a:rect l="l" t="t" r="r" b="b"/>
              <a:pathLst>
                <a:path w="2334895" h="672464">
                  <a:moveTo>
                    <a:pt x="2222754" y="0"/>
                  </a:moveTo>
                  <a:lnTo>
                    <a:pt x="112013" y="0"/>
                  </a:lnTo>
                  <a:lnTo>
                    <a:pt x="68413" y="8804"/>
                  </a:lnTo>
                  <a:lnTo>
                    <a:pt x="32808" y="32813"/>
                  </a:lnTo>
                  <a:lnTo>
                    <a:pt x="8802" y="68419"/>
                  </a:lnTo>
                  <a:lnTo>
                    <a:pt x="0" y="112013"/>
                  </a:lnTo>
                  <a:lnTo>
                    <a:pt x="0" y="560069"/>
                  </a:lnTo>
                  <a:lnTo>
                    <a:pt x="8802" y="603664"/>
                  </a:lnTo>
                  <a:lnTo>
                    <a:pt x="32808" y="639270"/>
                  </a:lnTo>
                  <a:lnTo>
                    <a:pt x="68413" y="663279"/>
                  </a:lnTo>
                  <a:lnTo>
                    <a:pt x="112013" y="672083"/>
                  </a:lnTo>
                  <a:lnTo>
                    <a:pt x="2222754" y="672083"/>
                  </a:lnTo>
                  <a:lnTo>
                    <a:pt x="2266348" y="663279"/>
                  </a:lnTo>
                  <a:lnTo>
                    <a:pt x="2301954" y="639270"/>
                  </a:lnTo>
                  <a:lnTo>
                    <a:pt x="2325963" y="603664"/>
                  </a:lnTo>
                  <a:lnTo>
                    <a:pt x="2334768" y="560069"/>
                  </a:lnTo>
                  <a:lnTo>
                    <a:pt x="2334768" y="112013"/>
                  </a:lnTo>
                  <a:lnTo>
                    <a:pt x="2325963" y="68419"/>
                  </a:lnTo>
                  <a:lnTo>
                    <a:pt x="2301954" y="32813"/>
                  </a:lnTo>
                  <a:lnTo>
                    <a:pt x="2266348" y="8804"/>
                  </a:lnTo>
                  <a:lnTo>
                    <a:pt x="2222754" y="0"/>
                  </a:lnTo>
                  <a:close/>
                </a:path>
              </a:pathLst>
            </a:custGeom>
            <a:solidFill>
              <a:srgbClr val="008BD2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2030" y="4618990"/>
            <a:ext cx="1360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Ação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45435" y="4390110"/>
            <a:ext cx="690372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8BD2"/>
                </a:solidFill>
                <a:latin typeface="Tahoma"/>
                <a:cs typeface="Tahoma"/>
              </a:rPr>
              <a:t>Ordinária:</a:t>
            </a:r>
            <a:r>
              <a:rPr sz="1400" spc="-90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Possui</a:t>
            </a:r>
            <a:r>
              <a:rPr sz="1400" spc="-10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poder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voto;</a:t>
            </a:r>
            <a:endParaRPr sz="1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8BD2"/>
                </a:solidFill>
                <a:latin typeface="Tahoma"/>
                <a:cs typeface="Tahoma"/>
              </a:rPr>
              <a:t>Preferencial:</a:t>
            </a:r>
            <a:r>
              <a:rPr sz="1400" spc="-114" dirty="0">
                <a:solidFill>
                  <a:srgbClr val="008BD2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Preferência</a:t>
            </a:r>
            <a:r>
              <a:rPr sz="1400" spc="-10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6D7378"/>
                </a:solidFill>
                <a:latin typeface="Tahoma"/>
                <a:cs typeface="Tahoma"/>
              </a:rPr>
              <a:t>no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recebimento</a:t>
            </a:r>
            <a:r>
              <a:rPr sz="1400" spc="-9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dividendos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e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D7378"/>
                </a:solidFill>
                <a:latin typeface="Tahoma"/>
                <a:cs typeface="Tahoma"/>
              </a:rPr>
              <a:t>majoração</a:t>
            </a:r>
            <a:r>
              <a:rPr sz="1400" spc="-4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maior</a:t>
            </a:r>
            <a:r>
              <a:rPr sz="1400" spc="-6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que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6D7378"/>
                </a:solidFill>
                <a:latin typeface="Tahoma"/>
                <a:cs typeface="Tahoma"/>
              </a:rPr>
              <a:t>10%.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8307" y="5381244"/>
            <a:ext cx="11671300" cy="891540"/>
            <a:chOff x="178307" y="5381244"/>
            <a:chExt cx="11671300" cy="891540"/>
          </a:xfrm>
        </p:grpSpPr>
        <p:sp>
          <p:nvSpPr>
            <p:cNvPr id="26" name="object 26"/>
            <p:cNvSpPr/>
            <p:nvPr/>
          </p:nvSpPr>
          <p:spPr>
            <a:xfrm>
              <a:off x="178307" y="5381244"/>
              <a:ext cx="11671300" cy="891540"/>
            </a:xfrm>
            <a:custGeom>
              <a:avLst/>
              <a:gdLst/>
              <a:ahLst/>
              <a:cxnLst/>
              <a:rect l="l" t="t" r="r" b="b"/>
              <a:pathLst>
                <a:path w="11671300" h="891539">
                  <a:moveTo>
                    <a:pt x="11522202" y="0"/>
                  </a:moveTo>
                  <a:lnTo>
                    <a:pt x="148590" y="0"/>
                  </a:lnTo>
                  <a:lnTo>
                    <a:pt x="101622" y="7577"/>
                  </a:lnTo>
                  <a:lnTo>
                    <a:pt x="60833" y="28675"/>
                  </a:lnTo>
                  <a:lnTo>
                    <a:pt x="28668" y="60844"/>
                  </a:lnTo>
                  <a:lnTo>
                    <a:pt x="7574" y="101632"/>
                  </a:lnTo>
                  <a:lnTo>
                    <a:pt x="0" y="148589"/>
                  </a:lnTo>
                  <a:lnTo>
                    <a:pt x="0" y="742949"/>
                  </a:lnTo>
                  <a:lnTo>
                    <a:pt x="7574" y="789917"/>
                  </a:lnTo>
                  <a:lnTo>
                    <a:pt x="28668" y="830706"/>
                  </a:lnTo>
                  <a:lnTo>
                    <a:pt x="60833" y="862871"/>
                  </a:lnTo>
                  <a:lnTo>
                    <a:pt x="101622" y="883965"/>
                  </a:lnTo>
                  <a:lnTo>
                    <a:pt x="148590" y="891539"/>
                  </a:lnTo>
                  <a:lnTo>
                    <a:pt x="11522202" y="891539"/>
                  </a:lnTo>
                  <a:lnTo>
                    <a:pt x="11569159" y="883965"/>
                  </a:lnTo>
                  <a:lnTo>
                    <a:pt x="11609947" y="862871"/>
                  </a:lnTo>
                  <a:lnTo>
                    <a:pt x="11642116" y="830706"/>
                  </a:lnTo>
                  <a:lnTo>
                    <a:pt x="11663214" y="789917"/>
                  </a:lnTo>
                  <a:lnTo>
                    <a:pt x="11670792" y="742949"/>
                  </a:lnTo>
                  <a:lnTo>
                    <a:pt x="11670792" y="148589"/>
                  </a:lnTo>
                  <a:lnTo>
                    <a:pt x="11663214" y="101632"/>
                  </a:lnTo>
                  <a:lnTo>
                    <a:pt x="11642116" y="60844"/>
                  </a:lnTo>
                  <a:lnTo>
                    <a:pt x="11609947" y="28675"/>
                  </a:lnTo>
                  <a:lnTo>
                    <a:pt x="11569159" y="7577"/>
                  </a:lnTo>
                  <a:lnTo>
                    <a:pt x="1152220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5468" y="5497068"/>
              <a:ext cx="2334895" cy="670560"/>
            </a:xfrm>
            <a:custGeom>
              <a:avLst/>
              <a:gdLst/>
              <a:ahLst/>
              <a:cxnLst/>
              <a:rect l="l" t="t" r="r" b="b"/>
              <a:pathLst>
                <a:path w="2334895" h="670560">
                  <a:moveTo>
                    <a:pt x="2223008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558799"/>
                  </a:lnTo>
                  <a:lnTo>
                    <a:pt x="8782" y="602301"/>
                  </a:lnTo>
                  <a:lnTo>
                    <a:pt x="32734" y="637825"/>
                  </a:lnTo>
                  <a:lnTo>
                    <a:pt x="68258" y="661777"/>
                  </a:lnTo>
                  <a:lnTo>
                    <a:pt x="111760" y="670559"/>
                  </a:lnTo>
                  <a:lnTo>
                    <a:pt x="2223008" y="670559"/>
                  </a:lnTo>
                  <a:lnTo>
                    <a:pt x="2266509" y="661777"/>
                  </a:lnTo>
                  <a:lnTo>
                    <a:pt x="2302033" y="637825"/>
                  </a:lnTo>
                  <a:lnTo>
                    <a:pt x="2325985" y="602301"/>
                  </a:lnTo>
                  <a:lnTo>
                    <a:pt x="2334768" y="558799"/>
                  </a:lnTo>
                  <a:lnTo>
                    <a:pt x="2334768" y="111759"/>
                  </a:lnTo>
                  <a:lnTo>
                    <a:pt x="2325985" y="68258"/>
                  </a:lnTo>
                  <a:lnTo>
                    <a:pt x="2302033" y="32734"/>
                  </a:lnTo>
                  <a:lnTo>
                    <a:pt x="2266509" y="8782"/>
                  </a:lnTo>
                  <a:lnTo>
                    <a:pt x="2223008" y="0"/>
                  </a:lnTo>
                  <a:close/>
                </a:path>
              </a:pathLst>
            </a:custGeom>
            <a:solidFill>
              <a:srgbClr val="008BD2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5474" y="5651703"/>
            <a:ext cx="1115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Tributação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36926" y="5441696"/>
            <a:ext cx="591439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40"/>
              </a:spcBef>
              <a:buClr>
                <a:srgbClr val="008BD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6D7378"/>
                </a:solidFill>
                <a:latin typeface="Tahoma"/>
                <a:cs typeface="Tahoma"/>
              </a:rPr>
              <a:t>Isenção</a:t>
            </a:r>
            <a:r>
              <a:rPr sz="1400" spc="-9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nos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resultados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6D7378"/>
                </a:solidFill>
                <a:latin typeface="Tahoma"/>
                <a:cs typeface="Tahoma"/>
              </a:rPr>
              <a:t>obtidos</a:t>
            </a:r>
            <a:r>
              <a:rPr sz="1400" spc="-11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outras</a:t>
            </a:r>
            <a:r>
              <a:rPr sz="1400" spc="-6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D7378"/>
                </a:solidFill>
                <a:latin typeface="Tahoma"/>
                <a:cs typeface="Tahoma"/>
              </a:rPr>
              <a:t>empresas</a:t>
            </a:r>
            <a:r>
              <a:rPr sz="1400" spc="-11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(dividendos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D7378"/>
                </a:solidFill>
                <a:latin typeface="Tahoma"/>
                <a:cs typeface="Tahoma"/>
              </a:rPr>
              <a:t>isentos);</a:t>
            </a:r>
            <a:endParaRPr sz="14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lr>
                <a:srgbClr val="008BD2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15" dirty="0">
                <a:solidFill>
                  <a:srgbClr val="6D7378"/>
                </a:solidFill>
                <a:latin typeface="Tahoma"/>
                <a:cs typeface="Tahoma"/>
              </a:rPr>
              <a:t>Alíquotas</a:t>
            </a:r>
            <a:r>
              <a:rPr sz="1400" spc="-10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6D7378"/>
                </a:solidFill>
                <a:latin typeface="Tahoma"/>
                <a:cs typeface="Tahoma"/>
              </a:rPr>
              <a:t>do</a:t>
            </a:r>
            <a:r>
              <a:rPr sz="1400" spc="-6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‘Lucro</a:t>
            </a:r>
            <a:r>
              <a:rPr sz="1400" spc="-7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6D7378"/>
                </a:solidFill>
                <a:latin typeface="Tahoma"/>
                <a:cs typeface="Tahoma"/>
              </a:rPr>
              <a:t>Real’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6D7378"/>
                </a:solidFill>
                <a:latin typeface="Tahoma"/>
                <a:cs typeface="Tahoma"/>
              </a:rPr>
              <a:t>para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6D7378"/>
                </a:solidFill>
                <a:latin typeface="Tahoma"/>
                <a:cs typeface="Tahoma"/>
              </a:rPr>
              <a:t>as</a:t>
            </a:r>
            <a:r>
              <a:rPr sz="1400" spc="-7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receitas</a:t>
            </a:r>
            <a:r>
              <a:rPr sz="1400" spc="-8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110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6D7378"/>
                </a:solidFill>
                <a:latin typeface="Tahoma"/>
                <a:cs typeface="Tahoma"/>
              </a:rPr>
              <a:t>locação</a:t>
            </a:r>
            <a:r>
              <a:rPr sz="1400" spc="-6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6D7378"/>
                </a:solidFill>
                <a:latin typeface="Tahoma"/>
                <a:cs typeface="Tahoma"/>
              </a:rPr>
              <a:t>e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D7378"/>
                </a:solidFill>
                <a:latin typeface="Tahoma"/>
                <a:cs typeface="Tahoma"/>
              </a:rPr>
              <a:t>ganho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6D7378"/>
                </a:solidFill>
                <a:latin typeface="Tahoma"/>
                <a:cs typeface="Tahoma"/>
              </a:rPr>
              <a:t>de</a:t>
            </a:r>
            <a:r>
              <a:rPr sz="1400" spc="-85" dirty="0">
                <a:solidFill>
                  <a:srgbClr val="6D7378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6D7378"/>
                </a:solidFill>
                <a:latin typeface="Tahoma"/>
                <a:cs typeface="Tahoma"/>
              </a:rPr>
              <a:t>capital.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80980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445" y="241566"/>
            <a:ext cx="6505303" cy="655674"/>
          </a:xfrm>
        </p:spPr>
        <p:txBody>
          <a:bodyPr>
            <a:noAutofit/>
          </a:bodyPr>
          <a:lstStyle/>
          <a:p>
            <a:r>
              <a:rPr lang="pt-BR" sz="2800" u="sng" dirty="0"/>
              <a:t>Execução no Código Civil/2002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97" y="897241"/>
            <a:ext cx="8978211" cy="5795106"/>
          </a:xfrm>
        </p:spPr>
        <p:txBody>
          <a:bodyPr numCol="2">
            <a:normAutofit/>
          </a:bodyPr>
          <a:lstStyle/>
          <a:p>
            <a:r>
              <a:rPr lang="pt-BR" dirty="0"/>
              <a:t>Na execução de título extrajudicial, o executado será citado para efetuar o </a:t>
            </a:r>
            <a:r>
              <a:rPr lang="pt-BR" dirty="0" err="1"/>
              <a:t>pgto</a:t>
            </a:r>
            <a:r>
              <a:rPr lang="pt-BR" dirty="0"/>
              <a:t> no prazo de 3 dias.</a:t>
            </a:r>
          </a:p>
          <a:p>
            <a:r>
              <a:rPr lang="pt-BR" dirty="0"/>
              <a:t>Esse prazo é material, se não pagar em 3 dias o comprovante de citação é juntado aos autos e começa o prazo de 15 dias para o executado </a:t>
            </a:r>
            <a:r>
              <a:rPr lang="pt-BR" dirty="0" err="1"/>
              <a:t>opop</a:t>
            </a:r>
            <a:r>
              <a:rPr lang="pt-BR" dirty="0"/>
              <a:t> os embargos à execução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Se a execução for por título judicial (cumprimento de sentença), o </a:t>
            </a:r>
          </a:p>
          <a:p>
            <a:r>
              <a:rPr lang="pt-BR" dirty="0"/>
              <a:t>O executado será intimado no prazo de 15 dias para efetuar o pgto.</a:t>
            </a:r>
          </a:p>
          <a:p>
            <a:r>
              <a:rPr lang="pt-BR" dirty="0"/>
              <a:t>- Se não tiver </a:t>
            </a:r>
            <a:r>
              <a:rPr lang="pt-BR" dirty="0" err="1"/>
              <a:t>adv</a:t>
            </a:r>
            <a:r>
              <a:rPr lang="pt-BR" dirty="0"/>
              <a:t> </a:t>
            </a:r>
            <a:r>
              <a:rPr lang="pt-BR" dirty="0" err="1"/>
              <a:t>constituido</a:t>
            </a:r>
            <a:r>
              <a:rPr lang="pt-BR" dirty="0"/>
              <a:t> ou estiver pela defensoria pública no processo a intimação tem de ser pessoal</a:t>
            </a:r>
          </a:p>
          <a:p>
            <a:r>
              <a:rPr lang="pt-BR" dirty="0"/>
              <a:t>- Se passar mais de 1 ano entre o trânsito em julgado e início da fase de execução tem de ser intimado pessoalmente</a:t>
            </a:r>
          </a:p>
          <a:p>
            <a:r>
              <a:rPr lang="pt-BR" dirty="0"/>
              <a:t>- só após esse procedimento que é possível pleitear o </a:t>
            </a:r>
            <a:r>
              <a:rPr lang="pt-BR" dirty="0" err="1"/>
              <a:t>sisbajus</a:t>
            </a:r>
            <a:endParaRPr lang="pt-BR" dirty="0"/>
          </a:p>
          <a:p>
            <a:r>
              <a:rPr lang="pt-BR" dirty="0"/>
              <a:t>- Se o </a:t>
            </a:r>
            <a:r>
              <a:rPr lang="pt-BR" dirty="0" err="1"/>
              <a:t>sisbjus</a:t>
            </a:r>
            <a:r>
              <a:rPr lang="pt-BR" dirty="0"/>
              <a:t> bloquear algum valor o executado terá q ser intimado para em 5 dias se opor impugnação ao bloqueio </a:t>
            </a:r>
            <a:r>
              <a:rPr lang="pt-BR" dirty="0" err="1"/>
              <a:t>sisbajus</a:t>
            </a:r>
            <a:endParaRPr lang="pt-BR" dirty="0"/>
          </a:p>
          <a:p>
            <a:r>
              <a:rPr lang="pt-BR" dirty="0"/>
              <a:t>- Só pode alegar excesso no bloqueio ou que o valor é impenhorável</a:t>
            </a:r>
          </a:p>
          <a:p>
            <a:r>
              <a:rPr lang="pt-BR" dirty="0"/>
              <a:t>- Se a defesa ao bloqueio for indeferida haverá conversão do bloqueio e penhora e </a:t>
            </a:r>
            <a:r>
              <a:rPr lang="pt-BR" dirty="0" err="1"/>
              <a:t>havera</a:t>
            </a:r>
            <a:r>
              <a:rPr lang="pt-BR" dirty="0"/>
              <a:t> a interrupção do prazo da prescrição intercorrente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2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2844"/>
            <a:ext cx="8596668" cy="801190"/>
          </a:xfrm>
        </p:spPr>
        <p:txBody>
          <a:bodyPr>
            <a:normAutofit/>
          </a:bodyPr>
          <a:lstStyle/>
          <a:p>
            <a:pPr algn="ctr"/>
            <a:r>
              <a:rPr lang="pt-BR" sz="4000" u="sng" dirty="0" smtClean="0"/>
              <a:t>Participações Societárias</a:t>
            </a:r>
            <a:endParaRPr lang="pt-BR" sz="4000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4017"/>
            <a:ext cx="8267883" cy="3880773"/>
          </a:xfrm>
        </p:spPr>
        <p:txBody>
          <a:bodyPr/>
          <a:lstStyle/>
          <a:p>
            <a:r>
              <a:rPr lang="pt-BR" dirty="0"/>
              <a:t>Art. 1.053. A sociedade limitada rege-se, nas omissões deste Capítulo, pelas normas da sociedade simples.</a:t>
            </a:r>
          </a:p>
          <a:p>
            <a:r>
              <a:rPr lang="pt-BR" dirty="0"/>
              <a:t>Parágrafo único. O contrato social poderá prever a regência supletiva da sociedade limitada pelas normas da sociedade anônima.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75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130" y="609600"/>
            <a:ext cx="6752871" cy="734351"/>
          </a:xfrm>
        </p:spPr>
        <p:txBody>
          <a:bodyPr>
            <a:normAutofit/>
          </a:bodyPr>
          <a:lstStyle/>
          <a:p>
            <a:r>
              <a:rPr lang="pt-BR" sz="2800" u="sng" dirty="0"/>
              <a:t>Lei 6.404/1976 – Lei S/A: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98" y="1343951"/>
            <a:ext cx="9023257" cy="4547398"/>
          </a:xfrm>
        </p:spPr>
        <p:txBody>
          <a:bodyPr/>
          <a:lstStyle/>
          <a:p>
            <a:r>
              <a:rPr lang="pt-BR" dirty="0"/>
              <a:t>Art. 2º Pode ser objeto da companhia qualquer empresa de fim lucrativo, não contrário à lei, à ordem pública e aos bons costumes.</a:t>
            </a:r>
          </a:p>
          <a:p>
            <a:r>
              <a:rPr lang="pt-BR" dirty="0" smtClean="0"/>
              <a:t>[...] </a:t>
            </a:r>
            <a:r>
              <a:rPr lang="pt-BR" dirty="0"/>
              <a:t>§ 3º A companhia pode ter por objeto participar de outras sociedades; ainda que não prevista no estatuto, a participação é facultada como meio de realizar o objeto social, ou para beneficiar-se de incentivos fiscais.</a:t>
            </a:r>
          </a:p>
          <a:p>
            <a:pPr algn="ctr"/>
            <a:endParaRPr lang="pt-BR" u="sng" dirty="0" smtClean="0"/>
          </a:p>
          <a:p>
            <a:pPr algn="ctr"/>
            <a:r>
              <a:rPr lang="pt-BR" u="sng" dirty="0" smtClean="0"/>
              <a:t>PARTICIPAÇÕES SOCIETÁRIAS</a:t>
            </a:r>
          </a:p>
          <a:p>
            <a:pPr algn="ctr"/>
            <a:endParaRPr lang="pt-BR" u="sng" dirty="0"/>
          </a:p>
          <a:p>
            <a:r>
              <a:rPr lang="pt-BR" dirty="0"/>
              <a:t>Art. 1.053. A sociedade limitada rege-se, nas omissões deste Capítulo, pelas normas da sociedade simples.</a:t>
            </a:r>
          </a:p>
          <a:p>
            <a:r>
              <a:rPr lang="pt-BR" dirty="0"/>
              <a:t>Parágrafo único. O contrato social poderá prever a regência supletiva da sociedade limitada pelas normas da sociedade anônima.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58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4549"/>
            <a:ext cx="8596668" cy="62732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Holding Patrimonial ou Familiar – LTDA ou S/A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1" y="988828"/>
            <a:ext cx="8596668" cy="5699051"/>
          </a:xfrm>
        </p:spPr>
        <p:txBody>
          <a:bodyPr>
            <a:normAutofit fontScale="92500" lnSpcReduction="10000"/>
          </a:bodyPr>
          <a:lstStyle/>
          <a:p>
            <a:r>
              <a:rPr lang="pt-BR" sz="2200" dirty="0"/>
              <a:t>conhecida como administradora de bens</a:t>
            </a:r>
          </a:p>
          <a:p>
            <a:r>
              <a:rPr lang="pt-BR" sz="2200" dirty="0"/>
              <a:t>antecipação da herança aos seus herdeiros e cônjuge.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Quotas gravadas com cláusulas de:</a:t>
            </a:r>
          </a:p>
          <a:p>
            <a:r>
              <a:rPr lang="pt-BR" sz="2200" dirty="0"/>
              <a:t>usufruto</a:t>
            </a:r>
          </a:p>
          <a:p>
            <a:r>
              <a:rPr lang="pt-BR" sz="2200" dirty="0"/>
              <a:t>impenhorabilidade</a:t>
            </a:r>
          </a:p>
          <a:p>
            <a:r>
              <a:rPr lang="pt-BR" sz="2200" dirty="0"/>
              <a:t>reversão</a:t>
            </a:r>
          </a:p>
          <a:p>
            <a:r>
              <a:rPr lang="pt-BR" sz="2200" dirty="0"/>
              <a:t>inalienabilidade</a:t>
            </a:r>
          </a:p>
          <a:p>
            <a:r>
              <a:rPr lang="pt-BR" sz="2200" dirty="0"/>
              <a:t>incomunicabilidade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Facilitar a gestão do patrimônio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Geração de benefícios fiscais e sucessórios, pode atuar na locação, compra e venda de imóveis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16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Administrativa</a:t>
            </a:r>
            <a:br>
              <a:rPr lang="pt-BR" dirty="0"/>
            </a:br>
            <a:r>
              <a:rPr lang="pt-BR" dirty="0"/>
              <a:t>																	30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constituída com o fim de aperfeiçoar e otimizar o controle empresarial</a:t>
            </a:r>
          </a:p>
          <a:p>
            <a:r>
              <a:rPr lang="pt-BR" sz="2400" dirty="0"/>
              <a:t>detentora do capital social e responsável por todas as decisões do grupo econômico</a:t>
            </a:r>
          </a:p>
          <a:p>
            <a:r>
              <a:rPr lang="pt-BR" sz="2400" dirty="0"/>
              <a:t>substitui legalmente os sócios pessoas físicas</a:t>
            </a:r>
          </a:p>
          <a:p>
            <a:r>
              <a:rPr lang="pt-BR" sz="2400" dirty="0"/>
              <a:t>forma de administração profissionalizada</a:t>
            </a:r>
          </a:p>
          <a:p>
            <a:r>
              <a:rPr lang="pt-BR" sz="2400" dirty="0"/>
              <a:t>proteção dos nomes dos sócios</a:t>
            </a:r>
          </a:p>
          <a:p>
            <a:r>
              <a:rPr lang="pt-BR" sz="2400" dirty="0"/>
              <a:t>não interferência de terceiros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0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de Controle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constituída com o objetivo social de deter o controle societário</a:t>
            </a:r>
          </a:p>
          <a:p>
            <a:r>
              <a:rPr lang="pt-BR" sz="2400" dirty="0"/>
              <a:t>uma ou mais sociedades</a:t>
            </a:r>
          </a:p>
          <a:p>
            <a:r>
              <a:rPr lang="pt-BR" sz="2400" dirty="0"/>
              <a:t>garantir a administração sobre o próprio negócio ainda que haja participação de terceiros</a:t>
            </a:r>
          </a:p>
          <a:p>
            <a:r>
              <a:rPr lang="pt-BR" sz="2400" dirty="0"/>
              <a:t>priva o acionista majoritário de possíveis dificuldades de consenso em todas de decisões</a:t>
            </a:r>
          </a:p>
          <a:p>
            <a:r>
              <a:rPr lang="pt-BR" sz="2400" dirty="0"/>
              <a:t>priva de problemas com parcerias ou regimes de casamento</a:t>
            </a:r>
          </a:p>
          <a:p>
            <a:endParaRPr lang="pt-BR" sz="2400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5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de Participação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constituída para centralizar a administração de outras sociedades</a:t>
            </a:r>
          </a:p>
          <a:p>
            <a:r>
              <a:rPr lang="pt-BR" sz="2400" dirty="0"/>
              <a:t>definir planos, metas e orientações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assume a administração de participações societárias minoritárias</a:t>
            </a:r>
          </a:p>
          <a:p>
            <a:r>
              <a:rPr lang="pt-BR" sz="2400" dirty="0"/>
              <a:t>quando não há interesse do pequeno acionista em administrar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7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Setorial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responsável por agrupar diversas sociedades em função de seus objetivos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profissionalização e o alcance de seus objetivos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82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Holding Derivada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resultado do aproveitamento de uma empresa já existente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pode ser vantajosa se a empresa aproveitada for proprietária de bens imóveis de valores</a:t>
            </a:r>
          </a:p>
          <a:p>
            <a:endParaRPr lang="pt-BR" sz="2400" dirty="0"/>
          </a:p>
          <a:p>
            <a:r>
              <a:rPr lang="pt-BR" sz="2400" dirty="0"/>
              <a:t>risco de trazer problemas existentes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96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u="sng" dirty="0"/>
              <a:t>Falência e Recuperação Judicial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																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2781"/>
            <a:ext cx="8596668" cy="3880773"/>
          </a:xfrm>
        </p:spPr>
        <p:txBody>
          <a:bodyPr>
            <a:normAutofit/>
          </a:bodyPr>
          <a:lstStyle/>
          <a:p>
            <a:r>
              <a:rPr lang="pt-BR" sz="2400" dirty="0"/>
              <a:t>Medida extrema</a:t>
            </a:r>
          </a:p>
          <a:p>
            <a:r>
              <a:rPr lang="pt-BR" sz="2400" dirty="0"/>
              <a:t>Atrai para a Justiça Comum as dívidas trabalhistas</a:t>
            </a:r>
          </a:p>
          <a:p>
            <a:r>
              <a:rPr lang="pt-BR" sz="2400" dirty="0"/>
              <a:t>Na recuperação se tem alongamento do prazo</a:t>
            </a:r>
          </a:p>
          <a:p>
            <a:r>
              <a:rPr lang="pt-BR" sz="2400" dirty="0"/>
              <a:t>Empresa pode ser vendida e comprador não </a:t>
            </a:r>
            <a:r>
              <a:rPr lang="pt-BR" sz="2400" dirty="0" smtClean="0"/>
              <a:t>corre risco </a:t>
            </a:r>
            <a:r>
              <a:rPr lang="pt-BR" sz="2400" dirty="0"/>
              <a:t>de herdar passivo trabalhista ou tributário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28F0E1-BC5E-4FFA-9830-BAC113AB8F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1197383">
            <a:off x="4415712" y="5120731"/>
            <a:ext cx="2149767" cy="126634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16" y="1757172"/>
            <a:ext cx="11623675" cy="4319270"/>
            <a:chOff x="274316" y="1757172"/>
            <a:chExt cx="11623675" cy="431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56" y="5149536"/>
              <a:ext cx="11608315" cy="926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9851" y="5180076"/>
              <a:ext cx="11512550" cy="822960"/>
            </a:xfrm>
            <a:custGeom>
              <a:avLst/>
              <a:gdLst/>
              <a:ahLst/>
              <a:cxnLst/>
              <a:rect l="l" t="t" r="r" b="b"/>
              <a:pathLst>
                <a:path w="11512550" h="822960">
                  <a:moveTo>
                    <a:pt x="11375136" y="0"/>
                  </a:moveTo>
                  <a:lnTo>
                    <a:pt x="137172" y="0"/>
                  </a:lnTo>
                  <a:lnTo>
                    <a:pt x="93816" y="6998"/>
                  </a:lnTo>
                  <a:lnTo>
                    <a:pt x="56161" y="26481"/>
                  </a:lnTo>
                  <a:lnTo>
                    <a:pt x="26467" y="56180"/>
                  </a:lnTo>
                  <a:lnTo>
                    <a:pt x="6993" y="93829"/>
                  </a:lnTo>
                  <a:lnTo>
                    <a:pt x="0" y="137160"/>
                  </a:lnTo>
                  <a:lnTo>
                    <a:pt x="0" y="685787"/>
                  </a:lnTo>
                  <a:lnTo>
                    <a:pt x="6993" y="729143"/>
                  </a:lnTo>
                  <a:lnTo>
                    <a:pt x="26467" y="766798"/>
                  </a:lnTo>
                  <a:lnTo>
                    <a:pt x="56161" y="796492"/>
                  </a:lnTo>
                  <a:lnTo>
                    <a:pt x="93816" y="815966"/>
                  </a:lnTo>
                  <a:lnTo>
                    <a:pt x="137172" y="822960"/>
                  </a:lnTo>
                  <a:lnTo>
                    <a:pt x="11375136" y="822960"/>
                  </a:lnTo>
                  <a:lnTo>
                    <a:pt x="11418466" y="815966"/>
                  </a:lnTo>
                  <a:lnTo>
                    <a:pt x="11456115" y="796492"/>
                  </a:lnTo>
                  <a:lnTo>
                    <a:pt x="11485814" y="766798"/>
                  </a:lnTo>
                  <a:lnTo>
                    <a:pt x="11505297" y="729143"/>
                  </a:lnTo>
                  <a:lnTo>
                    <a:pt x="11512296" y="685787"/>
                  </a:lnTo>
                  <a:lnTo>
                    <a:pt x="11512296" y="137160"/>
                  </a:lnTo>
                  <a:lnTo>
                    <a:pt x="11505297" y="93829"/>
                  </a:lnTo>
                  <a:lnTo>
                    <a:pt x="11485814" y="56180"/>
                  </a:lnTo>
                  <a:lnTo>
                    <a:pt x="11456115" y="26481"/>
                  </a:lnTo>
                  <a:lnTo>
                    <a:pt x="11418466" y="6998"/>
                  </a:lnTo>
                  <a:lnTo>
                    <a:pt x="1137513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16" y="4192452"/>
              <a:ext cx="11608315" cy="9266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4611" y="4223004"/>
              <a:ext cx="11512550" cy="822960"/>
            </a:xfrm>
            <a:custGeom>
              <a:avLst/>
              <a:gdLst/>
              <a:ahLst/>
              <a:cxnLst/>
              <a:rect l="l" t="t" r="r" b="b"/>
              <a:pathLst>
                <a:path w="11512550" h="822960">
                  <a:moveTo>
                    <a:pt x="11375136" y="0"/>
                  </a:moveTo>
                  <a:lnTo>
                    <a:pt x="137172" y="0"/>
                  </a:lnTo>
                  <a:lnTo>
                    <a:pt x="93816" y="6998"/>
                  </a:lnTo>
                  <a:lnTo>
                    <a:pt x="56161" y="26481"/>
                  </a:lnTo>
                  <a:lnTo>
                    <a:pt x="26467" y="56180"/>
                  </a:lnTo>
                  <a:lnTo>
                    <a:pt x="6993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3" y="729130"/>
                  </a:lnTo>
                  <a:lnTo>
                    <a:pt x="26467" y="766779"/>
                  </a:lnTo>
                  <a:lnTo>
                    <a:pt x="56161" y="796478"/>
                  </a:lnTo>
                  <a:lnTo>
                    <a:pt x="93816" y="815961"/>
                  </a:lnTo>
                  <a:lnTo>
                    <a:pt x="137172" y="822960"/>
                  </a:lnTo>
                  <a:lnTo>
                    <a:pt x="11375136" y="822960"/>
                  </a:lnTo>
                  <a:lnTo>
                    <a:pt x="11418466" y="815961"/>
                  </a:lnTo>
                  <a:lnTo>
                    <a:pt x="11456115" y="796478"/>
                  </a:lnTo>
                  <a:lnTo>
                    <a:pt x="11485814" y="766779"/>
                  </a:lnTo>
                  <a:lnTo>
                    <a:pt x="11505297" y="729130"/>
                  </a:lnTo>
                  <a:lnTo>
                    <a:pt x="11512296" y="685800"/>
                  </a:lnTo>
                  <a:lnTo>
                    <a:pt x="11512296" y="137160"/>
                  </a:lnTo>
                  <a:lnTo>
                    <a:pt x="11505297" y="93829"/>
                  </a:lnTo>
                  <a:lnTo>
                    <a:pt x="11485814" y="56180"/>
                  </a:lnTo>
                  <a:lnTo>
                    <a:pt x="11456115" y="26481"/>
                  </a:lnTo>
                  <a:lnTo>
                    <a:pt x="11418466" y="6998"/>
                  </a:lnTo>
                  <a:lnTo>
                    <a:pt x="1137513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6" y="2974848"/>
              <a:ext cx="11608315" cy="11871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9851" y="3005327"/>
              <a:ext cx="11512550" cy="1083945"/>
            </a:xfrm>
            <a:custGeom>
              <a:avLst/>
              <a:gdLst/>
              <a:ahLst/>
              <a:cxnLst/>
              <a:rect l="l" t="t" r="r" b="b"/>
              <a:pathLst>
                <a:path w="11512550" h="1083945">
                  <a:moveTo>
                    <a:pt x="11331702" y="0"/>
                  </a:moveTo>
                  <a:lnTo>
                    <a:pt x="180593" y="0"/>
                  </a:lnTo>
                  <a:lnTo>
                    <a:pt x="132582" y="6454"/>
                  </a:lnTo>
                  <a:lnTo>
                    <a:pt x="89441" y="24666"/>
                  </a:lnTo>
                  <a:lnTo>
                    <a:pt x="52892" y="52911"/>
                  </a:lnTo>
                  <a:lnTo>
                    <a:pt x="24654" y="89464"/>
                  </a:lnTo>
                  <a:lnTo>
                    <a:pt x="6450" y="132600"/>
                  </a:lnTo>
                  <a:lnTo>
                    <a:pt x="0" y="180594"/>
                  </a:lnTo>
                  <a:lnTo>
                    <a:pt x="0" y="902970"/>
                  </a:lnTo>
                  <a:lnTo>
                    <a:pt x="6450" y="950963"/>
                  </a:lnTo>
                  <a:lnTo>
                    <a:pt x="24654" y="994099"/>
                  </a:lnTo>
                  <a:lnTo>
                    <a:pt x="52892" y="1030652"/>
                  </a:lnTo>
                  <a:lnTo>
                    <a:pt x="89441" y="1058897"/>
                  </a:lnTo>
                  <a:lnTo>
                    <a:pt x="132582" y="1077109"/>
                  </a:lnTo>
                  <a:lnTo>
                    <a:pt x="180593" y="1083564"/>
                  </a:lnTo>
                  <a:lnTo>
                    <a:pt x="11331702" y="1083564"/>
                  </a:lnTo>
                  <a:lnTo>
                    <a:pt x="11379695" y="1077109"/>
                  </a:lnTo>
                  <a:lnTo>
                    <a:pt x="11422831" y="1058897"/>
                  </a:lnTo>
                  <a:lnTo>
                    <a:pt x="11459384" y="1030652"/>
                  </a:lnTo>
                  <a:lnTo>
                    <a:pt x="11487629" y="994099"/>
                  </a:lnTo>
                  <a:lnTo>
                    <a:pt x="11505841" y="950963"/>
                  </a:lnTo>
                  <a:lnTo>
                    <a:pt x="11512296" y="902970"/>
                  </a:lnTo>
                  <a:lnTo>
                    <a:pt x="11512296" y="180594"/>
                  </a:lnTo>
                  <a:lnTo>
                    <a:pt x="11505841" y="132600"/>
                  </a:lnTo>
                  <a:lnTo>
                    <a:pt x="11487629" y="89464"/>
                  </a:lnTo>
                  <a:lnTo>
                    <a:pt x="11459384" y="52911"/>
                  </a:lnTo>
                  <a:lnTo>
                    <a:pt x="11422831" y="24666"/>
                  </a:lnTo>
                  <a:lnTo>
                    <a:pt x="11379695" y="6454"/>
                  </a:lnTo>
                  <a:lnTo>
                    <a:pt x="1133170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6" y="1757172"/>
              <a:ext cx="11608315" cy="11871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9851" y="1787652"/>
              <a:ext cx="11512550" cy="1083945"/>
            </a:xfrm>
            <a:custGeom>
              <a:avLst/>
              <a:gdLst/>
              <a:ahLst/>
              <a:cxnLst/>
              <a:rect l="l" t="t" r="r" b="b"/>
              <a:pathLst>
                <a:path w="11512550" h="1083945">
                  <a:moveTo>
                    <a:pt x="11331702" y="0"/>
                  </a:moveTo>
                  <a:lnTo>
                    <a:pt x="180593" y="0"/>
                  </a:lnTo>
                  <a:lnTo>
                    <a:pt x="132582" y="6454"/>
                  </a:lnTo>
                  <a:lnTo>
                    <a:pt x="89441" y="24666"/>
                  </a:lnTo>
                  <a:lnTo>
                    <a:pt x="52892" y="52911"/>
                  </a:lnTo>
                  <a:lnTo>
                    <a:pt x="24654" y="89464"/>
                  </a:lnTo>
                  <a:lnTo>
                    <a:pt x="6450" y="132600"/>
                  </a:lnTo>
                  <a:lnTo>
                    <a:pt x="0" y="180594"/>
                  </a:lnTo>
                  <a:lnTo>
                    <a:pt x="0" y="902970"/>
                  </a:lnTo>
                  <a:lnTo>
                    <a:pt x="6450" y="950963"/>
                  </a:lnTo>
                  <a:lnTo>
                    <a:pt x="24654" y="994099"/>
                  </a:lnTo>
                  <a:lnTo>
                    <a:pt x="52892" y="1030652"/>
                  </a:lnTo>
                  <a:lnTo>
                    <a:pt x="89441" y="1058897"/>
                  </a:lnTo>
                  <a:lnTo>
                    <a:pt x="132582" y="1077109"/>
                  </a:lnTo>
                  <a:lnTo>
                    <a:pt x="180593" y="1083564"/>
                  </a:lnTo>
                  <a:lnTo>
                    <a:pt x="11331702" y="1083564"/>
                  </a:lnTo>
                  <a:lnTo>
                    <a:pt x="11379695" y="1077109"/>
                  </a:lnTo>
                  <a:lnTo>
                    <a:pt x="11422831" y="1058897"/>
                  </a:lnTo>
                  <a:lnTo>
                    <a:pt x="11459384" y="1030652"/>
                  </a:lnTo>
                  <a:lnTo>
                    <a:pt x="11487629" y="994099"/>
                  </a:lnTo>
                  <a:lnTo>
                    <a:pt x="11505841" y="950963"/>
                  </a:lnTo>
                  <a:lnTo>
                    <a:pt x="11512296" y="902970"/>
                  </a:lnTo>
                  <a:lnTo>
                    <a:pt x="11512296" y="180594"/>
                  </a:lnTo>
                  <a:lnTo>
                    <a:pt x="11505841" y="132600"/>
                  </a:lnTo>
                  <a:lnTo>
                    <a:pt x="11487629" y="89464"/>
                  </a:lnTo>
                  <a:lnTo>
                    <a:pt x="11459384" y="52911"/>
                  </a:lnTo>
                  <a:lnTo>
                    <a:pt x="11422831" y="24666"/>
                  </a:lnTo>
                  <a:lnTo>
                    <a:pt x="11379695" y="6454"/>
                  </a:lnTo>
                  <a:lnTo>
                    <a:pt x="1133170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1302" y="172973"/>
            <a:ext cx="48526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5" dirty="0"/>
              <a:t>COMO</a:t>
            </a:r>
            <a:r>
              <a:rPr sz="2200" spc="-75" dirty="0"/>
              <a:t> </a:t>
            </a:r>
            <a:r>
              <a:rPr sz="2200" spc="55" dirty="0"/>
              <a:t>A</a:t>
            </a:r>
            <a:r>
              <a:rPr sz="2200" spc="-55" dirty="0"/>
              <a:t> </a:t>
            </a:r>
            <a:r>
              <a:rPr sz="2200" spc="-35" dirty="0"/>
              <a:t>HOLDING</a:t>
            </a:r>
            <a:r>
              <a:rPr sz="2200" spc="-40" dirty="0"/>
              <a:t> </a:t>
            </a:r>
            <a:r>
              <a:rPr sz="2200" spc="10" dirty="0"/>
              <a:t>PODE</a:t>
            </a:r>
            <a:r>
              <a:rPr sz="2200" spc="-45" dirty="0"/>
              <a:t> </a:t>
            </a:r>
            <a:r>
              <a:rPr sz="2200" spc="-114" dirty="0"/>
              <a:t>INVESTIR</a:t>
            </a:r>
            <a:endParaRPr sz="220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" marR="30480" algn="ctr">
              <a:lnSpc>
                <a:spcPct val="100000"/>
              </a:lnSpc>
              <a:spcBef>
                <a:spcPts val="85"/>
              </a:spcBef>
            </a:pPr>
            <a:r>
              <a:rPr spc="40" dirty="0"/>
              <a:t>XVI</a:t>
            </a:r>
            <a:r>
              <a:rPr spc="-60" dirty="0"/>
              <a:t> </a:t>
            </a:r>
            <a:r>
              <a:rPr spc="65" dirty="0"/>
              <a:t>FINANCE</a:t>
            </a:r>
          </a:p>
          <a:p>
            <a:pPr marL="2540" marR="40005" algn="ctr">
              <a:lnSpc>
                <a:spcPct val="100000"/>
              </a:lnSpc>
              <a:spcBef>
                <a:spcPts val="405"/>
              </a:spcBef>
            </a:pPr>
            <a:fld id="{81D60167-4931-47E6-BA6A-407CBD079E47}" type="slidenum">
              <a:rPr sz="1000" spc="30" dirty="0"/>
              <a:t>4</a:t>
            </a:fld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10362" y="841350"/>
            <a:ext cx="10822305" cy="501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">
              <a:lnSpc>
                <a:spcPct val="150000"/>
              </a:lnSpc>
              <a:spcBef>
                <a:spcPts val="100"/>
              </a:spcBef>
            </a:pP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Existem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diversos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modos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investimentos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</a:t>
            </a:r>
            <a:r>
              <a:rPr sz="1400" spc="-1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empresas</a:t>
            </a:r>
            <a:r>
              <a:rPr sz="1400" spc="-1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que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holding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pode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realizar,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sendo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que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nível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investimento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controle</a:t>
            </a:r>
            <a:r>
              <a:rPr sz="1400" spc="-229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exercido </a:t>
            </a:r>
            <a:r>
              <a:rPr sz="1400" spc="-42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dependerá</a:t>
            </a:r>
            <a:r>
              <a:rPr sz="1400" spc="-114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dos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interesses</a:t>
            </a:r>
            <a:r>
              <a:rPr sz="1400" spc="-12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estratégicos</a:t>
            </a:r>
            <a:r>
              <a:rPr sz="1400" spc="-114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da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organização.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>
              <a:latin typeface="Tahoma"/>
              <a:cs typeface="Tahoma"/>
            </a:endParaRPr>
          </a:p>
          <a:p>
            <a:pPr marL="195580">
              <a:lnSpc>
                <a:spcPct val="100000"/>
              </a:lnSpc>
            </a:pPr>
            <a:r>
              <a:rPr sz="1800" b="1" spc="-65" dirty="0">
                <a:solidFill>
                  <a:srgbClr val="4A5050"/>
                </a:solidFill>
                <a:latin typeface="Tahoma"/>
                <a:cs typeface="Tahoma"/>
              </a:rPr>
              <a:t>COLIGADAS</a:t>
            </a:r>
            <a:endParaRPr sz="1800">
              <a:latin typeface="Tahoma"/>
              <a:cs typeface="Tahoma"/>
            </a:endParaRPr>
          </a:p>
          <a:p>
            <a:pPr marL="137795" marR="5080">
              <a:lnSpc>
                <a:spcPct val="150000"/>
              </a:lnSpc>
              <a:spcBef>
                <a:spcPts val="430"/>
              </a:spcBef>
            </a:pP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Empresas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A5050"/>
                </a:solidFill>
                <a:latin typeface="Tahoma"/>
                <a:cs typeface="Tahoma"/>
              </a:rPr>
              <a:t>nas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quais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holding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possui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influência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significativa,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com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poder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participar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das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decisões</a:t>
            </a:r>
            <a:r>
              <a:rPr sz="1400" spc="2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políticas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financeiras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operacionais; </a:t>
            </a:r>
            <a:r>
              <a:rPr sz="1400" spc="-42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Caso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holding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possua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mais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4A5050"/>
                </a:solidFill>
                <a:latin typeface="Tahoma"/>
                <a:cs typeface="Tahoma"/>
              </a:rPr>
              <a:t>20%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da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empresa,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mesmo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que</a:t>
            </a:r>
            <a:r>
              <a:rPr sz="1400" spc="-1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não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participe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das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decisões,</a:t>
            </a:r>
            <a:r>
              <a:rPr sz="1400" spc="-12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é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considerado</a:t>
            </a:r>
            <a:r>
              <a:rPr sz="1400" spc="-1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influência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significativa.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ahoma"/>
              <a:cs typeface="Tahoma"/>
            </a:endParaRPr>
          </a:p>
          <a:p>
            <a:pPr marL="195580">
              <a:lnSpc>
                <a:spcPct val="100000"/>
              </a:lnSpc>
            </a:pPr>
            <a:r>
              <a:rPr sz="1800" b="1" spc="-135" dirty="0">
                <a:solidFill>
                  <a:srgbClr val="4A5050"/>
                </a:solidFill>
                <a:latin typeface="Tahoma"/>
                <a:cs typeface="Tahoma"/>
              </a:rPr>
              <a:t>J</a:t>
            </a:r>
            <a:r>
              <a:rPr sz="1800" b="1" spc="-16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800" b="1" spc="-114" dirty="0">
                <a:solidFill>
                  <a:srgbClr val="4A5050"/>
                </a:solidFill>
                <a:latin typeface="Tahoma"/>
                <a:cs typeface="Tahoma"/>
              </a:rPr>
              <a:t>I</a:t>
            </a:r>
            <a:r>
              <a:rPr sz="1800" b="1" spc="-15" dirty="0">
                <a:solidFill>
                  <a:srgbClr val="4A5050"/>
                </a:solidFill>
                <a:latin typeface="Tahoma"/>
                <a:cs typeface="Tahoma"/>
              </a:rPr>
              <a:t>NT</a:t>
            </a:r>
            <a:r>
              <a:rPr sz="1800" b="1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4A5050"/>
                </a:solidFill>
                <a:latin typeface="Tahoma"/>
                <a:cs typeface="Tahoma"/>
              </a:rPr>
              <a:t>V</a:t>
            </a:r>
            <a:r>
              <a:rPr sz="1800" b="1" spc="-25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800" b="1" spc="-45" dirty="0">
                <a:solidFill>
                  <a:srgbClr val="4A5050"/>
                </a:solidFill>
                <a:latin typeface="Tahoma"/>
                <a:cs typeface="Tahoma"/>
              </a:rPr>
              <a:t>NTU</a:t>
            </a:r>
            <a:r>
              <a:rPr sz="1800" b="1" spc="-55" dirty="0">
                <a:solidFill>
                  <a:srgbClr val="4A5050"/>
                </a:solidFill>
                <a:latin typeface="Tahoma"/>
                <a:cs typeface="Tahoma"/>
              </a:rPr>
              <a:t>R</a:t>
            </a:r>
            <a:r>
              <a:rPr sz="1800" b="1" spc="-75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  <a:p>
            <a:pPr marL="137795" marR="468630">
              <a:lnSpc>
                <a:spcPct val="150100"/>
              </a:lnSpc>
              <a:spcBef>
                <a:spcPts val="430"/>
              </a:spcBef>
            </a:pP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Negócio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conjunto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no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qual </a:t>
            </a:r>
            <a:r>
              <a:rPr sz="1400" spc="-30" dirty="0">
                <a:solidFill>
                  <a:srgbClr val="4A5050"/>
                </a:solidFill>
                <a:latin typeface="Tahoma"/>
                <a:cs typeface="Tahoma"/>
              </a:rPr>
              <a:t>as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partes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detém </a:t>
            </a:r>
            <a:r>
              <a:rPr sz="1400" spc="35" dirty="0">
                <a:solidFill>
                  <a:srgbClr val="4A5050"/>
                </a:solidFill>
                <a:latin typeface="Tahoma"/>
                <a:cs typeface="Tahoma"/>
              </a:rPr>
              <a:t>o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controle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 conjunto,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com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holding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possuindo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direitos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sobre ativos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líquidos;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Possíveis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estruturas: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operações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controladas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conjunto,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ativos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controlados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conjunto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entidades</a:t>
            </a:r>
            <a:r>
              <a:rPr sz="1400" spc="-1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controladas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conjunto.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ahoma"/>
              <a:cs typeface="Tahoma"/>
            </a:endParaRPr>
          </a:p>
          <a:p>
            <a:pPr marL="195580">
              <a:lnSpc>
                <a:spcPct val="100000"/>
              </a:lnSpc>
            </a:pPr>
            <a:r>
              <a:rPr sz="1800" b="1" spc="-25" dirty="0">
                <a:solidFill>
                  <a:srgbClr val="4A5050"/>
                </a:solidFill>
                <a:latin typeface="Tahoma"/>
                <a:cs typeface="Tahoma"/>
              </a:rPr>
              <a:t>CONTROLADAS</a:t>
            </a:r>
            <a:endParaRPr sz="1800">
              <a:latin typeface="Tahoma"/>
              <a:cs typeface="Tahoma"/>
            </a:endParaRPr>
          </a:p>
          <a:p>
            <a:pPr marL="130175">
              <a:lnSpc>
                <a:spcPct val="100000"/>
              </a:lnSpc>
              <a:spcBef>
                <a:spcPts val="1260"/>
              </a:spcBef>
            </a:pP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Empresas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A5050"/>
                </a:solidFill>
                <a:latin typeface="Tahoma"/>
                <a:cs typeface="Tahoma"/>
              </a:rPr>
              <a:t>nas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quais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holding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possui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predominância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A5050"/>
                </a:solidFill>
                <a:latin typeface="Tahoma"/>
                <a:cs typeface="Tahoma"/>
              </a:rPr>
              <a:t>nas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deliberações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sociais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poder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eleger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maioria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dos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administradores.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95580">
              <a:lnSpc>
                <a:spcPct val="100000"/>
              </a:lnSpc>
            </a:pPr>
            <a:r>
              <a:rPr sz="1800" b="1" spc="-80" dirty="0">
                <a:solidFill>
                  <a:srgbClr val="4A5050"/>
                </a:solidFill>
                <a:latin typeface="Tahoma"/>
                <a:cs typeface="Tahoma"/>
              </a:rPr>
              <a:t>INVESTIMENTOS</a:t>
            </a:r>
            <a:endParaRPr sz="1800">
              <a:latin typeface="Tahoma"/>
              <a:cs typeface="Tahoma"/>
            </a:endParaRPr>
          </a:p>
          <a:p>
            <a:pPr marL="137795">
              <a:lnSpc>
                <a:spcPct val="100000"/>
              </a:lnSpc>
              <a:spcBef>
                <a:spcPts val="1045"/>
              </a:spcBef>
            </a:pP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Empresas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A5050"/>
                </a:solidFill>
                <a:latin typeface="Tahoma"/>
                <a:cs typeface="Tahoma"/>
              </a:rPr>
              <a:t>nas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quais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holding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possui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capital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investido,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4A5050"/>
                </a:solidFill>
                <a:latin typeface="Tahoma"/>
                <a:cs typeface="Tahoma"/>
              </a:rPr>
              <a:t>mas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não</a:t>
            </a:r>
            <a:r>
              <a:rPr sz="1400" spc="-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detém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influência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significativa</a:t>
            </a:r>
            <a:r>
              <a:rPr sz="1400" spc="-1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menos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que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4A5050"/>
                </a:solidFill>
                <a:latin typeface="Tahoma"/>
                <a:cs typeface="Tahoma"/>
              </a:rPr>
              <a:t>20%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participação.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29555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u="sng" dirty="0"/>
              <a:t>Planejamento Sucessório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1" y="1700648"/>
            <a:ext cx="8596668" cy="4759787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/>
              <a:t>Transferência de bens em vida</a:t>
            </a:r>
          </a:p>
          <a:p>
            <a:r>
              <a:rPr lang="pt-BR" sz="2600" dirty="0"/>
              <a:t>Mitigação de conflitos familiares</a:t>
            </a:r>
          </a:p>
          <a:p>
            <a:endParaRPr lang="pt-BR" sz="2600" dirty="0"/>
          </a:p>
          <a:p>
            <a:r>
              <a:rPr lang="pt-BR" sz="2600" dirty="0"/>
              <a:t>Diagnóstico da situação inicial da família</a:t>
            </a:r>
          </a:p>
          <a:p>
            <a:r>
              <a:rPr lang="pt-BR" sz="2600" dirty="0"/>
              <a:t>Aferição das questões legais  e tributárias dos envolvidos</a:t>
            </a:r>
          </a:p>
          <a:p>
            <a:endParaRPr lang="pt-BR" sz="2600" dirty="0"/>
          </a:p>
          <a:p>
            <a:pPr marL="0" indent="0">
              <a:buNone/>
            </a:pPr>
            <a:r>
              <a:rPr lang="pt-BR" sz="2600" dirty="0"/>
              <a:t>Avaliação do patrimônio em</a:t>
            </a:r>
          </a:p>
          <a:p>
            <a:r>
              <a:rPr lang="pt-BR" sz="2600" dirty="0"/>
              <a:t>Imóveis</a:t>
            </a:r>
          </a:p>
          <a:p>
            <a:r>
              <a:rPr lang="pt-BR" sz="2600" dirty="0"/>
              <a:t>Ativos financeiros</a:t>
            </a:r>
          </a:p>
          <a:p>
            <a:r>
              <a:rPr lang="pt-BR" sz="2600" dirty="0"/>
              <a:t>Regime de bens dos matrimônios</a:t>
            </a:r>
          </a:p>
          <a:p>
            <a:r>
              <a:rPr lang="pt-BR" sz="2600" dirty="0"/>
              <a:t>Negócios familiares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2F6777A-CDD1-4BEA-9927-C393B39272F9}"/>
              </a:ext>
            </a:extLst>
          </p:cNvPr>
          <p:cNvSpPr/>
          <p:nvPr/>
        </p:nvSpPr>
        <p:spPr>
          <a:xfrm>
            <a:off x="5631621" y="4141689"/>
            <a:ext cx="36423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Reduzir gastos com ITBI, ITCD, emolumentos, custas e honorários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62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C51FB4D-F49F-4C8D-BC18-1CBEFDC4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2824" y="3814354"/>
            <a:ext cx="3031194" cy="1655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9781"/>
            <a:ext cx="8596668" cy="722813"/>
          </a:xfrm>
        </p:spPr>
        <p:txBody>
          <a:bodyPr/>
          <a:lstStyle/>
          <a:p>
            <a:pPr algn="ctr"/>
            <a:r>
              <a:rPr lang="pt-BR" u="sng" dirty="0" smtClean="0"/>
              <a:t>CNAE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04" y="1789528"/>
            <a:ext cx="8596668" cy="3880773"/>
          </a:xfrm>
        </p:spPr>
        <p:txBody>
          <a:bodyPr>
            <a:normAutofit/>
          </a:bodyPr>
          <a:lstStyle/>
          <a:p>
            <a:r>
              <a:rPr lang="pt-BR" dirty="0"/>
              <a:t>- A atividade da Holding não precisa estar escrita no estatuto/contrato social</a:t>
            </a:r>
          </a:p>
          <a:p>
            <a:r>
              <a:rPr lang="pt-BR" dirty="0"/>
              <a:t>- O CNAE pode ser qualquer um/pode criar a empresa com CNAE outros</a:t>
            </a:r>
          </a:p>
          <a:p>
            <a:r>
              <a:rPr lang="pt-BR" dirty="0"/>
              <a:t>CNAE de Holding 6462-0/00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0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2218"/>
            <a:ext cx="8596668" cy="866503"/>
          </a:xfrm>
        </p:spPr>
        <p:txBody>
          <a:bodyPr>
            <a:normAutofit/>
          </a:bodyPr>
          <a:lstStyle/>
          <a:p>
            <a:r>
              <a:rPr lang="pt-BR" sz="2400" b="1" u="sng" dirty="0"/>
              <a:t>REGIME SEPARAÇÃO OBRIGATÓRIA DE BENS – ART. 1687 E SEGUINTES CC/2002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1239"/>
            <a:ext cx="8596668" cy="4571999"/>
          </a:xfrm>
        </p:spPr>
        <p:txBody>
          <a:bodyPr>
            <a:normAutofit/>
          </a:bodyPr>
          <a:lstStyle/>
          <a:p>
            <a:r>
              <a:rPr lang="pt-BR" dirty="0"/>
              <a:t>- Quem casa com menos de 18 anos</a:t>
            </a:r>
          </a:p>
          <a:p>
            <a:r>
              <a:rPr lang="pt-BR" dirty="0"/>
              <a:t>- pessoas com mais de 70 anos</a:t>
            </a:r>
          </a:p>
          <a:p>
            <a:r>
              <a:rPr lang="pt-BR" dirty="0"/>
              <a:t>- Se o inventário do casamento anterior ainda não foi finalizado</a:t>
            </a:r>
          </a:p>
          <a:p>
            <a:r>
              <a:rPr lang="pt-BR" dirty="0"/>
              <a:t>- Se o casamento se deu logo após a </a:t>
            </a:r>
            <a:r>
              <a:rPr lang="pt-BR" dirty="0" err="1"/>
              <a:t>viuvês</a:t>
            </a:r>
            <a:r>
              <a:rPr lang="pt-BR" dirty="0"/>
              <a:t> de uma das partes,</a:t>
            </a:r>
          </a:p>
          <a:p>
            <a:r>
              <a:rPr lang="pt-BR" dirty="0"/>
              <a:t>se a partilha ainda não foi feita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Idoso com mais de 70 anos não pode modificar o regime de bens</a:t>
            </a:r>
          </a:p>
          <a:p>
            <a:r>
              <a:rPr lang="pt-BR" dirty="0"/>
              <a:t>- O menor assim q fizer 18 anos pode modificar o regime de bens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59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9962"/>
            <a:ext cx="8596668" cy="814255"/>
          </a:xfrm>
        </p:spPr>
        <p:txBody>
          <a:bodyPr>
            <a:normAutofit/>
          </a:bodyPr>
          <a:lstStyle/>
          <a:p>
            <a:pPr algn="ctr"/>
            <a:r>
              <a:rPr lang="pt-BR" u="sng" dirty="0" smtClean="0"/>
              <a:t>Outorga Conjugal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4" y="1319726"/>
            <a:ext cx="9024701" cy="498963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Art. 978 CC - O empresário casado pode, sem necessidade de outorga conjugal, qualquer que seja o regime de bens, alienar os imóveis que integrem o patrimônio da empresa ou gravá-los de ônus real.</a:t>
            </a:r>
          </a:p>
          <a:p>
            <a:r>
              <a:rPr lang="pt-BR" dirty="0"/>
              <a:t>- Para o empresário individual o art. 978 do CC só se aplica se for averbado na matrícula do imóvel a autorização uxória da esposa para se desfazer de imóvel.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Art. 977 - não pode ser sócios, o casal no regime: </a:t>
            </a:r>
          </a:p>
          <a:p>
            <a:r>
              <a:rPr lang="pt-BR" dirty="0"/>
              <a:t>e também o casal não podem ser sócios ao mesmo tempo de um terceiro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Comunhão total - não pode</a:t>
            </a:r>
          </a:p>
          <a:p>
            <a:r>
              <a:rPr lang="pt-BR" dirty="0"/>
              <a:t>- </a:t>
            </a:r>
            <a:r>
              <a:rPr lang="pt-BR" dirty="0" smtClean="0"/>
              <a:t>Comunhão </a:t>
            </a:r>
            <a:r>
              <a:rPr lang="pt-BR" dirty="0"/>
              <a:t>parcial - pode</a:t>
            </a:r>
          </a:p>
          <a:p>
            <a:r>
              <a:rPr lang="pt-BR" dirty="0"/>
              <a:t>- Participação nos </a:t>
            </a:r>
            <a:r>
              <a:rPr lang="pt-BR" dirty="0" err="1"/>
              <a:t>aquestros</a:t>
            </a:r>
            <a:r>
              <a:rPr lang="pt-BR" dirty="0"/>
              <a:t> - pode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Separação Total Obrigatória - não pode</a:t>
            </a:r>
          </a:p>
          <a:p>
            <a:r>
              <a:rPr lang="pt-BR" dirty="0"/>
              <a:t>- Separação Total consensual - pode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58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4" y="609600"/>
            <a:ext cx="6374048" cy="722811"/>
          </a:xfrm>
        </p:spPr>
        <p:txBody>
          <a:bodyPr>
            <a:normAutofit fontScale="90000"/>
          </a:bodyPr>
          <a:lstStyle/>
          <a:p>
            <a:pPr algn="ctr"/>
            <a:r>
              <a:rPr lang="pt-BR" u="sng" dirty="0" smtClean="0"/>
              <a:t>Direito de Uso</a:t>
            </a:r>
            <a:r>
              <a:rPr lang="pt-BR" dirty="0"/>
              <a:t>																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11" y="1650380"/>
            <a:ext cx="8596668" cy="4598020"/>
          </a:xfrm>
        </p:spPr>
        <p:txBody>
          <a:bodyPr>
            <a:noAutofit/>
          </a:bodyPr>
          <a:lstStyle/>
          <a:p>
            <a:r>
              <a:rPr lang="pt-BR" dirty="0"/>
              <a:t>- O direito real de uso é mais restrito, o cônjuge fica morando no imóvel, mas não pode fruir (receber </a:t>
            </a:r>
            <a:r>
              <a:rPr lang="pt-BR" dirty="0" err="1"/>
              <a:t>devidendos</a:t>
            </a:r>
            <a:r>
              <a:rPr lang="pt-BR" dirty="0"/>
              <a:t>) e não pode alienar.</a:t>
            </a:r>
          </a:p>
          <a:p>
            <a:r>
              <a:rPr lang="pt-BR" dirty="0"/>
              <a:t>- Já no usufruto o cônjuge pode usar, dispor, fruir</a:t>
            </a:r>
          </a:p>
          <a:p>
            <a:r>
              <a:rPr lang="pt-BR" dirty="0"/>
              <a:t>- No direito real de habitação os herdeiros podem vender a casa mais o comprador terá que esperar o falecimento da cônjuge para assumir o imóvel.</a:t>
            </a:r>
          </a:p>
          <a:p>
            <a:r>
              <a:rPr lang="pt-BR" dirty="0"/>
              <a:t>- O cônjuge só pode usar o imóvel para morar, qualquer outra atividade ocasiona a perda do imóvel.</a:t>
            </a:r>
          </a:p>
          <a:p>
            <a:r>
              <a:rPr lang="pt-BR" dirty="0"/>
              <a:t>- Se o cônjuge contrair novo casamento perde o direito real de propriedade.</a:t>
            </a:r>
          </a:p>
          <a:p>
            <a:r>
              <a:rPr lang="pt-BR" dirty="0"/>
              <a:t>- O direito real de habitação vale tanto para o casamento quanto para união estável.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35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861" y="5457009"/>
            <a:ext cx="1896836" cy="114300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77334" y="1084217"/>
            <a:ext cx="8596668" cy="551579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Na execução de título extrajudicial,  o executado será citado para efetuar o </a:t>
            </a:r>
            <a:r>
              <a:rPr lang="pt-BR" dirty="0" err="1"/>
              <a:t>pgto</a:t>
            </a:r>
            <a:r>
              <a:rPr lang="pt-BR" dirty="0"/>
              <a:t> no prazo de 3 dias.</a:t>
            </a:r>
          </a:p>
          <a:p>
            <a:r>
              <a:rPr lang="pt-BR" dirty="0"/>
              <a:t>Esse prazo é material, se não pagar em 3 dias o comprovante de citação é juntado aos autos e começa o prazo de 15 dias para o executado </a:t>
            </a:r>
            <a:r>
              <a:rPr lang="pt-BR" dirty="0" smtClean="0"/>
              <a:t>opor </a:t>
            </a:r>
            <a:r>
              <a:rPr lang="pt-BR" dirty="0"/>
              <a:t>os embargos à execução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- Se a execução for por título judicial (cumprimento de sentença), o </a:t>
            </a:r>
          </a:p>
          <a:p>
            <a:r>
              <a:rPr lang="pt-BR" dirty="0"/>
              <a:t>O executado será intimado no prazo de 15 dias para efetuar o pgto.</a:t>
            </a:r>
          </a:p>
          <a:p>
            <a:r>
              <a:rPr lang="pt-BR" dirty="0"/>
              <a:t>- Se não tiver </a:t>
            </a:r>
            <a:r>
              <a:rPr lang="pt-BR" dirty="0" err="1"/>
              <a:t>adv</a:t>
            </a:r>
            <a:r>
              <a:rPr lang="pt-BR" dirty="0"/>
              <a:t> </a:t>
            </a:r>
            <a:r>
              <a:rPr lang="pt-BR" dirty="0" err="1"/>
              <a:t>constituido</a:t>
            </a:r>
            <a:r>
              <a:rPr lang="pt-BR" dirty="0"/>
              <a:t> ou estiver pela defensoria pública no processo a intimação tem de ser pessoal</a:t>
            </a:r>
          </a:p>
          <a:p>
            <a:r>
              <a:rPr lang="pt-BR" dirty="0"/>
              <a:t>- Se passar mais de 1 ano entre o trânsito em julgado e início da fase de execução tem de ser intimado pessoalmente</a:t>
            </a:r>
          </a:p>
          <a:p>
            <a:r>
              <a:rPr lang="pt-BR" dirty="0"/>
              <a:t>- só após esse procedimento que é possível pleitear o </a:t>
            </a:r>
            <a:r>
              <a:rPr lang="pt-BR" dirty="0" err="1"/>
              <a:t>sisbajus</a:t>
            </a:r>
            <a:endParaRPr lang="pt-BR" dirty="0"/>
          </a:p>
          <a:p>
            <a:r>
              <a:rPr lang="pt-BR" dirty="0"/>
              <a:t>- Se o </a:t>
            </a:r>
            <a:r>
              <a:rPr lang="pt-BR" dirty="0" err="1"/>
              <a:t>sisbjus</a:t>
            </a:r>
            <a:r>
              <a:rPr lang="pt-BR" dirty="0"/>
              <a:t> bloquear algum valor o executado terá q ser intimado para em 5 dias se opor impugnação ao bloqueio </a:t>
            </a:r>
            <a:r>
              <a:rPr lang="pt-BR" dirty="0" err="1"/>
              <a:t>sisbajus</a:t>
            </a:r>
            <a:endParaRPr lang="pt-BR" dirty="0"/>
          </a:p>
          <a:p>
            <a:r>
              <a:rPr lang="pt-BR" dirty="0"/>
              <a:t>- Só pode alegar excesso no bloqueio ou que o valor é impenhorável</a:t>
            </a:r>
          </a:p>
          <a:p>
            <a:r>
              <a:rPr lang="pt-BR" dirty="0"/>
              <a:t>- Se a defesa ao bloqueio for indeferida haverá conversão do bloqueio e penhora e </a:t>
            </a:r>
            <a:r>
              <a:rPr lang="pt-BR" dirty="0" err="1"/>
              <a:t>havera</a:t>
            </a:r>
            <a:r>
              <a:rPr lang="pt-BR" dirty="0"/>
              <a:t> a interrupção do prazo da prescrição intercorrente</a:t>
            </a:r>
          </a:p>
          <a:p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9962"/>
            <a:ext cx="8596668" cy="814255"/>
          </a:xfrm>
        </p:spPr>
        <p:txBody>
          <a:bodyPr>
            <a:normAutofit/>
          </a:bodyPr>
          <a:lstStyle/>
          <a:p>
            <a:pPr algn="ctr"/>
            <a:r>
              <a:rPr lang="pt-BR" u="sng" dirty="0" smtClean="0"/>
              <a:t>Execução no CC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59394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9246" y="609600"/>
            <a:ext cx="7144756" cy="735874"/>
          </a:xfrm>
        </p:spPr>
        <p:txBody>
          <a:bodyPr>
            <a:normAutofit/>
          </a:bodyPr>
          <a:lstStyle/>
          <a:p>
            <a:r>
              <a:rPr lang="pt-BR" sz="3200" u="sng" dirty="0" smtClean="0"/>
              <a:t>Integralização de Capital no RIR</a:t>
            </a:r>
            <a:endParaRPr lang="pt-BR" sz="32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142 do RIR (Dec. 9580/18)</a:t>
            </a:r>
          </a:p>
          <a:p>
            <a:r>
              <a:rPr lang="pt-BR" dirty="0"/>
              <a:t>Se a integralização do capital social for feita por bens e valores declarado no imposto renda da pessoa física ou pelo </a:t>
            </a:r>
            <a:r>
              <a:rPr lang="pt-BR" dirty="0" smtClean="0"/>
              <a:t>valor </a:t>
            </a:r>
            <a:r>
              <a:rPr lang="pt-BR" dirty="0"/>
              <a:t>de mercado, não haverá ganho de capital e não incidirá IR.</a:t>
            </a:r>
          </a:p>
          <a:p>
            <a:r>
              <a:rPr lang="pt-BR" dirty="0"/>
              <a:t>- A integralização do capital é ato oneroso, por isso não incide ITCMD e não incide o ITBI.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861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9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2548" y="758509"/>
            <a:ext cx="5211453" cy="835160"/>
          </a:xfrm>
        </p:spPr>
        <p:txBody>
          <a:bodyPr/>
          <a:lstStyle/>
          <a:p>
            <a:r>
              <a:rPr lang="pt-BR" u="sng" dirty="0" smtClean="0"/>
              <a:t>ITBI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156 da CF:</a:t>
            </a:r>
          </a:p>
          <a:p>
            <a:r>
              <a:rPr lang="pt-BR" dirty="0"/>
              <a:t>§ 2º ...</a:t>
            </a:r>
          </a:p>
          <a:p>
            <a:r>
              <a:rPr lang="pt-BR" dirty="0"/>
              <a:t>I - não incide sobre a transmissão de bens ou direitos incorporados ao patrimônio de pessoa jurídica em realização de capital, nem sobre a transmissão de bens ou direitos decorrente de fusão, incorporação, cisão ou extinção de pessoa jurídica, salvo se, nesses casos, a atividade preponderante do adquirente for a compra e venda desses bens ou direitos, locação de bens imóveis ou arrendamento mercantil;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861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39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861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5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8054" y="358902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8100">
            <a:solidFill>
              <a:srgbClr val="008BD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368" y="565530"/>
            <a:ext cx="2952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 smtClean="0"/>
              <a:t>C</a:t>
            </a:r>
            <a:endParaRPr sz="2400" dirty="0"/>
          </a:p>
        </p:txBody>
      </p:sp>
      <p:sp>
        <p:nvSpPr>
          <p:cNvPr id="5" name="object 5"/>
          <p:cNvSpPr/>
          <p:nvPr/>
        </p:nvSpPr>
        <p:spPr>
          <a:xfrm>
            <a:off x="9177528" y="6057900"/>
            <a:ext cx="2205355" cy="358140"/>
          </a:xfrm>
          <a:custGeom>
            <a:avLst/>
            <a:gdLst/>
            <a:ahLst/>
            <a:cxnLst/>
            <a:rect l="l" t="t" r="r" b="b"/>
            <a:pathLst>
              <a:path w="2205354" h="358139">
                <a:moveTo>
                  <a:pt x="2205228" y="0"/>
                </a:moveTo>
                <a:lnTo>
                  <a:pt x="0" y="0"/>
                </a:lnTo>
                <a:lnTo>
                  <a:pt x="0" y="358140"/>
                </a:lnTo>
                <a:lnTo>
                  <a:pt x="2205228" y="358140"/>
                </a:lnTo>
                <a:lnTo>
                  <a:pt x="2205228" y="0"/>
                </a:lnTo>
                <a:close/>
              </a:path>
            </a:pathLst>
          </a:custGeom>
          <a:solidFill>
            <a:srgbClr val="1254A3">
              <a:alpha val="7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79609" y="6129629"/>
            <a:ext cx="13754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  <a:hlinkClick r:id="rId2" action="ppaction://hlinksldjump"/>
              </a:rPr>
              <a:t>Explore</a:t>
            </a:r>
            <a:r>
              <a:rPr kumimoji="0" sz="13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  <a:hlinkClick r:id="rId2" action="ppaction://hlinksldjump"/>
              </a:rPr>
              <a:t> </a:t>
            </a:r>
            <a:r>
              <a:rPr kumimoji="0" sz="130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  <a:hlinkClick r:id="rId2" action="ppaction://hlinksldjump"/>
              </a:rPr>
              <a:t>o</a:t>
            </a:r>
            <a:r>
              <a:rPr kumimoji="0" sz="13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  <a:hlinkClick r:id="rId2" action="ppaction://hlinksldjump"/>
              </a:rPr>
              <a:t> </a:t>
            </a:r>
            <a:r>
              <a:rPr kumimoji="0" sz="1300" b="0" i="1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  <a:hlinkClick r:id="rId2" action="ppaction://hlinksldjump"/>
              </a:rPr>
              <a:t>E-Book!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2413" y="424941"/>
            <a:ext cx="1226185" cy="61594"/>
            <a:chOff x="772413" y="424941"/>
            <a:chExt cx="1226185" cy="61594"/>
          </a:xfrm>
        </p:grpSpPr>
        <p:sp>
          <p:nvSpPr>
            <p:cNvPr id="9" name="object 9"/>
            <p:cNvSpPr/>
            <p:nvPr/>
          </p:nvSpPr>
          <p:spPr>
            <a:xfrm>
              <a:off x="778763" y="431291"/>
              <a:ext cx="1213485" cy="48895"/>
            </a:xfrm>
            <a:custGeom>
              <a:avLst/>
              <a:gdLst/>
              <a:ahLst/>
              <a:cxnLst/>
              <a:rect l="l" t="t" r="r" b="b"/>
              <a:pathLst>
                <a:path w="1213485" h="48895">
                  <a:moveTo>
                    <a:pt x="1213104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1213104" y="48767"/>
                  </a:lnTo>
                  <a:lnTo>
                    <a:pt x="1213104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431291"/>
              <a:ext cx="1213485" cy="48895"/>
            </a:xfrm>
            <a:custGeom>
              <a:avLst/>
              <a:gdLst/>
              <a:ahLst/>
              <a:cxnLst/>
              <a:rect l="l" t="t" r="r" b="b"/>
              <a:pathLst>
                <a:path w="1213485" h="48895">
                  <a:moveTo>
                    <a:pt x="0" y="48767"/>
                  </a:moveTo>
                  <a:lnTo>
                    <a:pt x="1213104" y="48767"/>
                  </a:lnTo>
                  <a:lnTo>
                    <a:pt x="1213104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12699">
              <a:solidFill>
                <a:srgbClr val="008BD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5664" y="0"/>
            <a:ext cx="5736336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172973"/>
            <a:ext cx="5911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EXEMPLOS</a:t>
            </a:r>
            <a:r>
              <a:rPr sz="2200" spc="-45" dirty="0"/>
              <a:t> </a:t>
            </a:r>
            <a:r>
              <a:rPr sz="2200" spc="-35" dirty="0"/>
              <a:t>DE </a:t>
            </a:r>
            <a:r>
              <a:rPr sz="2200" spc="-45" dirty="0">
                <a:solidFill>
                  <a:srgbClr val="006FC0"/>
                </a:solidFill>
              </a:rPr>
              <a:t>INVESTIMENTOS</a:t>
            </a:r>
            <a:r>
              <a:rPr sz="2200" spc="-25" dirty="0">
                <a:solidFill>
                  <a:srgbClr val="006FC0"/>
                </a:solidFill>
              </a:rPr>
              <a:t> </a:t>
            </a:r>
            <a:r>
              <a:rPr sz="2200" spc="-114" dirty="0">
                <a:solidFill>
                  <a:srgbClr val="006FC0"/>
                </a:solidFill>
              </a:rPr>
              <a:t>POSSÍVEIS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4873878" y="1693926"/>
            <a:ext cx="70148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105"/>
              </a:spcBef>
              <a:buClr>
                <a:srgbClr val="008BD2"/>
              </a:buClr>
              <a:buFont typeface="Arial MT"/>
              <a:buChar char="•"/>
              <a:tabLst>
                <a:tab pos="413384" algn="l"/>
                <a:tab pos="414020" algn="l"/>
              </a:tabLst>
            </a:pPr>
            <a:r>
              <a:rPr sz="1400" spc="11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4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decisão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3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investimento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um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negócio,</a:t>
            </a:r>
            <a:r>
              <a:rPr sz="1400" spc="-3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sob</a:t>
            </a:r>
            <a:r>
              <a:rPr sz="1400" spc="-3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holding,</a:t>
            </a:r>
            <a:r>
              <a:rPr sz="1400" spc="-4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se</a:t>
            </a:r>
            <a:r>
              <a:rPr sz="1400" spc="-3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dá</a:t>
            </a:r>
            <a:r>
              <a:rPr sz="1400" spc="-4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3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maneira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mais</a:t>
            </a:r>
            <a:r>
              <a:rPr sz="1400" spc="-3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ágil</a:t>
            </a:r>
            <a:endParaRPr sz="1400">
              <a:latin typeface="Tahoma"/>
              <a:cs typeface="Tahoma"/>
            </a:endParaRPr>
          </a:p>
          <a:p>
            <a:pPr marL="413384">
              <a:lnSpc>
                <a:spcPct val="100000"/>
              </a:lnSpc>
            </a:pP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profissional;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3878" y="2349500"/>
            <a:ext cx="70148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marR="5080" indent="-401320" algn="just">
              <a:lnSpc>
                <a:spcPct val="100000"/>
              </a:lnSpc>
              <a:spcBef>
                <a:spcPts val="105"/>
              </a:spcBef>
              <a:buClr>
                <a:srgbClr val="008BD2"/>
              </a:buClr>
              <a:buFont typeface="Arial MT"/>
              <a:buChar char="•"/>
              <a:tabLst>
                <a:tab pos="414020" algn="l"/>
              </a:tabLst>
            </a:pPr>
            <a:r>
              <a:rPr sz="1400" spc="110" dirty="0">
                <a:solidFill>
                  <a:srgbClr val="4A5050"/>
                </a:solidFill>
                <a:latin typeface="Tahoma"/>
                <a:cs typeface="Tahoma"/>
              </a:rPr>
              <a:t>A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holding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pode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realizar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aquisição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de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imóveis,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participação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outras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empresas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dentro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ou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fora</a:t>
            </a:r>
            <a:r>
              <a:rPr sz="1400" spc="-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A5050"/>
                </a:solidFill>
                <a:latin typeface="Tahoma"/>
                <a:cs typeface="Tahoma"/>
              </a:rPr>
              <a:t>do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setor,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permitindo,</a:t>
            </a:r>
            <a:r>
              <a:rPr sz="1400" spc="-5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como</a:t>
            </a:r>
            <a:r>
              <a:rPr sz="1400" spc="-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4A5050"/>
                </a:solidFill>
                <a:latin typeface="Tahoma"/>
                <a:cs typeface="Tahoma"/>
              </a:rPr>
              <a:t>já</a:t>
            </a:r>
            <a:r>
              <a:rPr sz="1400" spc="-5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mencionado,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participação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minoritária, </a:t>
            </a:r>
            <a:r>
              <a:rPr sz="1400" spc="-42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majoritária</a:t>
            </a:r>
            <a:r>
              <a:rPr sz="1400" spc="-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ou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integral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qualquer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A5050"/>
                </a:solidFill>
                <a:latin typeface="Tahoma"/>
                <a:cs typeface="Tahoma"/>
              </a:rPr>
              <a:t>empresa;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3878" y="3217875"/>
            <a:ext cx="701548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marR="5080" indent="-401320" algn="just">
              <a:lnSpc>
                <a:spcPct val="100000"/>
              </a:lnSpc>
              <a:spcBef>
                <a:spcPts val="105"/>
              </a:spcBef>
              <a:buClr>
                <a:srgbClr val="008BD2"/>
              </a:buClr>
              <a:buFont typeface="Arial MT"/>
              <a:buChar char="•"/>
              <a:tabLst>
                <a:tab pos="414020" algn="l"/>
              </a:tabLst>
            </a:pPr>
            <a:r>
              <a:rPr sz="1400" spc="45" dirty="0">
                <a:solidFill>
                  <a:srgbClr val="4A5050"/>
                </a:solidFill>
                <a:latin typeface="Tahoma"/>
                <a:cs typeface="Tahoma"/>
              </a:rPr>
              <a:t>As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holdings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podem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formar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ainda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com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suas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investidas grupos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de sociedade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para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centralizar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governança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corporativa.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Essa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estrutura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possibilita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que </a:t>
            </a:r>
            <a:r>
              <a:rPr sz="1400" spc="-30" dirty="0">
                <a:solidFill>
                  <a:srgbClr val="4A5050"/>
                </a:solidFill>
                <a:latin typeface="Tahoma"/>
                <a:cs typeface="Tahoma"/>
              </a:rPr>
              <a:t>as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empresas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compartilhem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recursos,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façam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planos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globais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melhorem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governança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corporativa;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3878" y="4087114"/>
            <a:ext cx="70148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  <a:buClr>
                <a:srgbClr val="008BD2"/>
              </a:buClr>
              <a:buFont typeface="Arial MT"/>
              <a:buChar char="•"/>
              <a:tabLst>
                <a:tab pos="413384" algn="l"/>
                <a:tab pos="414020" algn="l"/>
              </a:tabLst>
            </a:pPr>
            <a:r>
              <a:rPr sz="1400" spc="11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2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holding</a:t>
            </a:r>
            <a:r>
              <a:rPr sz="1400" spc="2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pode</a:t>
            </a:r>
            <a:r>
              <a:rPr sz="1400" spc="2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agilizar</a:t>
            </a:r>
            <a:r>
              <a:rPr sz="1400" spc="2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2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tornar</a:t>
            </a:r>
            <a:r>
              <a:rPr sz="1400" spc="2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mais</a:t>
            </a:r>
            <a:r>
              <a:rPr sz="1400" spc="2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eficiente</a:t>
            </a:r>
            <a:r>
              <a:rPr sz="1400" spc="2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400" spc="2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processo</a:t>
            </a:r>
            <a:r>
              <a:rPr sz="1400" spc="2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2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verticalização</a:t>
            </a:r>
            <a:r>
              <a:rPr sz="1400" spc="2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da </a:t>
            </a:r>
            <a:r>
              <a:rPr sz="1400" spc="-42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cooperativa;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8313" y="916830"/>
            <a:ext cx="0" cy="5671820"/>
          </a:xfrm>
          <a:custGeom>
            <a:avLst/>
            <a:gdLst/>
            <a:ahLst/>
            <a:cxnLst/>
            <a:rect l="l" t="t" r="r" b="b"/>
            <a:pathLst>
              <a:path h="5671820">
                <a:moveTo>
                  <a:pt x="0" y="0"/>
                </a:moveTo>
                <a:lnTo>
                  <a:pt x="0" y="5671362"/>
                </a:lnTo>
              </a:path>
            </a:pathLst>
          </a:custGeom>
          <a:ln w="9525">
            <a:solidFill>
              <a:srgbClr val="008BD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11" y="886967"/>
            <a:ext cx="3596640" cy="85496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00811" y="1953767"/>
            <a:ext cx="3596640" cy="855344"/>
            <a:chOff x="400811" y="1953767"/>
            <a:chExt cx="3596640" cy="855344"/>
          </a:xfrm>
        </p:grpSpPr>
        <p:sp>
          <p:nvSpPr>
            <p:cNvPr id="10" name="object 10"/>
            <p:cNvSpPr/>
            <p:nvPr/>
          </p:nvSpPr>
          <p:spPr>
            <a:xfrm>
              <a:off x="400811" y="1953767"/>
              <a:ext cx="3596640" cy="855344"/>
            </a:xfrm>
            <a:custGeom>
              <a:avLst/>
              <a:gdLst/>
              <a:ahLst/>
              <a:cxnLst/>
              <a:rect l="l" t="t" r="r" b="b"/>
              <a:pathLst>
                <a:path w="3596640" h="855344">
                  <a:moveTo>
                    <a:pt x="3454146" y="0"/>
                  </a:moveTo>
                  <a:lnTo>
                    <a:pt x="142494" y="0"/>
                  </a:lnTo>
                  <a:lnTo>
                    <a:pt x="97453" y="7260"/>
                  </a:lnTo>
                  <a:lnTo>
                    <a:pt x="58336" y="27480"/>
                  </a:lnTo>
                  <a:lnTo>
                    <a:pt x="27491" y="58320"/>
                  </a:lnTo>
                  <a:lnTo>
                    <a:pt x="7263" y="97438"/>
                  </a:lnTo>
                  <a:lnTo>
                    <a:pt x="0" y="142494"/>
                  </a:lnTo>
                  <a:lnTo>
                    <a:pt x="0" y="712470"/>
                  </a:lnTo>
                  <a:lnTo>
                    <a:pt x="7263" y="757525"/>
                  </a:lnTo>
                  <a:lnTo>
                    <a:pt x="27491" y="796643"/>
                  </a:lnTo>
                  <a:lnTo>
                    <a:pt x="58336" y="827483"/>
                  </a:lnTo>
                  <a:lnTo>
                    <a:pt x="97453" y="847703"/>
                  </a:lnTo>
                  <a:lnTo>
                    <a:pt x="142494" y="854964"/>
                  </a:lnTo>
                  <a:lnTo>
                    <a:pt x="3454146" y="854964"/>
                  </a:lnTo>
                  <a:lnTo>
                    <a:pt x="3499201" y="847703"/>
                  </a:lnTo>
                  <a:lnTo>
                    <a:pt x="3538319" y="827483"/>
                  </a:lnTo>
                  <a:lnTo>
                    <a:pt x="3569159" y="796643"/>
                  </a:lnTo>
                  <a:lnTo>
                    <a:pt x="3589379" y="757525"/>
                  </a:lnTo>
                  <a:lnTo>
                    <a:pt x="3596640" y="712470"/>
                  </a:lnTo>
                  <a:lnTo>
                    <a:pt x="3596640" y="142494"/>
                  </a:lnTo>
                  <a:lnTo>
                    <a:pt x="3589379" y="97438"/>
                  </a:lnTo>
                  <a:lnTo>
                    <a:pt x="3569159" y="58320"/>
                  </a:lnTo>
                  <a:lnTo>
                    <a:pt x="3538319" y="27480"/>
                  </a:lnTo>
                  <a:lnTo>
                    <a:pt x="3499201" y="7260"/>
                  </a:lnTo>
                  <a:lnTo>
                    <a:pt x="3454146" y="0"/>
                  </a:lnTo>
                  <a:close/>
                </a:path>
              </a:pathLst>
            </a:custGeom>
            <a:solidFill>
              <a:srgbClr val="B6B9B9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488" y="2092451"/>
              <a:ext cx="181216" cy="2682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2678" y="2055875"/>
              <a:ext cx="879475" cy="306705"/>
            </a:xfrm>
            <a:custGeom>
              <a:avLst/>
              <a:gdLst/>
              <a:ahLst/>
              <a:cxnLst/>
              <a:rect l="l" t="t" r="r" b="b"/>
              <a:pathLst>
                <a:path w="879475" h="306705">
                  <a:moveTo>
                    <a:pt x="1092" y="34544"/>
                  </a:moveTo>
                  <a:lnTo>
                    <a:pt x="0" y="34544"/>
                  </a:lnTo>
                  <a:lnTo>
                    <a:pt x="0" y="305054"/>
                  </a:lnTo>
                  <a:lnTo>
                    <a:pt x="50" y="306324"/>
                  </a:lnTo>
                  <a:lnTo>
                    <a:pt x="863" y="306324"/>
                  </a:lnTo>
                  <a:lnTo>
                    <a:pt x="863" y="305054"/>
                  </a:lnTo>
                  <a:lnTo>
                    <a:pt x="1092" y="305054"/>
                  </a:lnTo>
                  <a:lnTo>
                    <a:pt x="1092" y="34544"/>
                  </a:lnTo>
                  <a:close/>
                </a:path>
                <a:path w="879475" h="306705">
                  <a:moveTo>
                    <a:pt x="697941" y="8255"/>
                  </a:moveTo>
                  <a:lnTo>
                    <a:pt x="697928" y="2413"/>
                  </a:lnTo>
                  <a:lnTo>
                    <a:pt x="695883" y="0"/>
                  </a:lnTo>
                  <a:lnTo>
                    <a:pt x="690841" y="0"/>
                  </a:lnTo>
                  <a:lnTo>
                    <a:pt x="688797" y="2413"/>
                  </a:lnTo>
                  <a:lnTo>
                    <a:pt x="688797" y="8255"/>
                  </a:lnTo>
                  <a:lnTo>
                    <a:pt x="690841" y="10668"/>
                  </a:lnTo>
                  <a:lnTo>
                    <a:pt x="695896" y="10668"/>
                  </a:lnTo>
                  <a:lnTo>
                    <a:pt x="697941" y="8255"/>
                  </a:lnTo>
                  <a:close/>
                </a:path>
                <a:path w="879475" h="306705">
                  <a:moveTo>
                    <a:pt x="879297" y="2413"/>
                  </a:moveTo>
                  <a:lnTo>
                    <a:pt x="877265" y="0"/>
                  </a:lnTo>
                  <a:lnTo>
                    <a:pt x="872185" y="0"/>
                  </a:lnTo>
                  <a:lnTo>
                    <a:pt x="870153" y="2413"/>
                  </a:lnTo>
                  <a:lnTo>
                    <a:pt x="870153" y="8255"/>
                  </a:lnTo>
                  <a:lnTo>
                    <a:pt x="872185" y="10668"/>
                  </a:lnTo>
                  <a:lnTo>
                    <a:pt x="877265" y="10668"/>
                  </a:lnTo>
                  <a:lnTo>
                    <a:pt x="879297" y="8255"/>
                  </a:lnTo>
                  <a:lnTo>
                    <a:pt x="879297" y="5334"/>
                  </a:lnTo>
                  <a:lnTo>
                    <a:pt x="879297" y="2413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015" y="2052573"/>
              <a:ext cx="199872" cy="3479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3936" y="2515996"/>
              <a:ext cx="75056" cy="948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8848" y="2269235"/>
              <a:ext cx="47625" cy="59690"/>
            </a:xfrm>
            <a:custGeom>
              <a:avLst/>
              <a:gdLst/>
              <a:ahLst/>
              <a:cxnLst/>
              <a:rect l="l" t="t" r="r" b="b"/>
              <a:pathLst>
                <a:path w="47625" h="59689">
                  <a:moveTo>
                    <a:pt x="47244" y="36322"/>
                  </a:moveTo>
                  <a:lnTo>
                    <a:pt x="45008" y="35306"/>
                  </a:lnTo>
                  <a:lnTo>
                    <a:pt x="42900" y="33909"/>
                  </a:lnTo>
                  <a:lnTo>
                    <a:pt x="40944" y="32258"/>
                  </a:lnTo>
                  <a:lnTo>
                    <a:pt x="41186" y="29845"/>
                  </a:lnTo>
                  <a:lnTo>
                    <a:pt x="41173" y="28829"/>
                  </a:lnTo>
                  <a:lnTo>
                    <a:pt x="41021" y="26670"/>
                  </a:lnTo>
                  <a:lnTo>
                    <a:pt x="40957" y="26416"/>
                  </a:lnTo>
                  <a:lnTo>
                    <a:pt x="40360" y="23876"/>
                  </a:lnTo>
                  <a:lnTo>
                    <a:pt x="41516" y="21971"/>
                  </a:lnTo>
                  <a:lnTo>
                    <a:pt x="45643" y="19304"/>
                  </a:lnTo>
                  <a:lnTo>
                    <a:pt x="46443" y="18796"/>
                  </a:lnTo>
                  <a:lnTo>
                    <a:pt x="45529" y="16510"/>
                  </a:lnTo>
                  <a:lnTo>
                    <a:pt x="43230" y="17526"/>
                  </a:lnTo>
                  <a:lnTo>
                    <a:pt x="40843" y="18161"/>
                  </a:lnTo>
                  <a:lnTo>
                    <a:pt x="38417" y="18542"/>
                  </a:lnTo>
                  <a:lnTo>
                    <a:pt x="38531" y="18796"/>
                  </a:lnTo>
                  <a:lnTo>
                    <a:pt x="36449" y="14351"/>
                  </a:lnTo>
                  <a:lnTo>
                    <a:pt x="34531" y="12560"/>
                  </a:lnTo>
                  <a:lnTo>
                    <a:pt x="34696" y="11557"/>
                  </a:lnTo>
                  <a:lnTo>
                    <a:pt x="35458" y="9525"/>
                  </a:lnTo>
                  <a:lnTo>
                    <a:pt x="36576" y="7620"/>
                  </a:lnTo>
                  <a:lnTo>
                    <a:pt x="34505" y="6096"/>
                  </a:lnTo>
                  <a:lnTo>
                    <a:pt x="33375" y="7874"/>
                  </a:lnTo>
                  <a:lnTo>
                    <a:pt x="32016" y="9525"/>
                  </a:lnTo>
                  <a:lnTo>
                    <a:pt x="31216" y="10248"/>
                  </a:lnTo>
                  <a:lnTo>
                    <a:pt x="30568" y="10033"/>
                  </a:lnTo>
                  <a:lnTo>
                    <a:pt x="28257" y="9271"/>
                  </a:lnTo>
                  <a:lnTo>
                    <a:pt x="27876" y="9144"/>
                  </a:lnTo>
                  <a:lnTo>
                    <a:pt x="27051" y="6985"/>
                  </a:lnTo>
                  <a:lnTo>
                    <a:pt x="27254" y="127"/>
                  </a:lnTo>
                  <a:lnTo>
                    <a:pt x="25171" y="0"/>
                  </a:lnTo>
                  <a:lnTo>
                    <a:pt x="24726" y="2921"/>
                  </a:lnTo>
                  <a:lnTo>
                    <a:pt x="24003" y="5715"/>
                  </a:lnTo>
                  <a:lnTo>
                    <a:pt x="23012" y="8382"/>
                  </a:lnTo>
                  <a:lnTo>
                    <a:pt x="21247" y="8382"/>
                  </a:lnTo>
                  <a:lnTo>
                    <a:pt x="19494" y="8636"/>
                  </a:lnTo>
                  <a:lnTo>
                    <a:pt x="17805" y="9271"/>
                  </a:lnTo>
                  <a:lnTo>
                    <a:pt x="16560" y="8001"/>
                  </a:lnTo>
                  <a:lnTo>
                    <a:pt x="16281" y="7556"/>
                  </a:lnTo>
                  <a:lnTo>
                    <a:pt x="16281" y="10033"/>
                  </a:lnTo>
                  <a:lnTo>
                    <a:pt x="15659" y="10287"/>
                  </a:lnTo>
                  <a:lnTo>
                    <a:pt x="16065" y="10033"/>
                  </a:lnTo>
                  <a:lnTo>
                    <a:pt x="16281" y="10033"/>
                  </a:lnTo>
                  <a:lnTo>
                    <a:pt x="16281" y="7556"/>
                  </a:lnTo>
                  <a:lnTo>
                    <a:pt x="15544" y="6350"/>
                  </a:lnTo>
                  <a:lnTo>
                    <a:pt x="14833" y="4572"/>
                  </a:lnTo>
                  <a:lnTo>
                    <a:pt x="12941" y="5588"/>
                  </a:lnTo>
                  <a:lnTo>
                    <a:pt x="13601" y="7366"/>
                  </a:lnTo>
                  <a:lnTo>
                    <a:pt x="14058" y="9144"/>
                  </a:lnTo>
                  <a:lnTo>
                    <a:pt x="14312" y="11049"/>
                  </a:lnTo>
                  <a:lnTo>
                    <a:pt x="12954" y="11938"/>
                  </a:lnTo>
                  <a:lnTo>
                    <a:pt x="11684" y="13081"/>
                  </a:lnTo>
                  <a:lnTo>
                    <a:pt x="10566" y="14351"/>
                  </a:lnTo>
                  <a:lnTo>
                    <a:pt x="8559" y="14097"/>
                  </a:lnTo>
                  <a:lnTo>
                    <a:pt x="3822" y="10541"/>
                  </a:lnTo>
                  <a:lnTo>
                    <a:pt x="2641" y="12700"/>
                  </a:lnTo>
                  <a:lnTo>
                    <a:pt x="4483" y="14605"/>
                  </a:lnTo>
                  <a:lnTo>
                    <a:pt x="6146" y="16637"/>
                  </a:lnTo>
                  <a:lnTo>
                    <a:pt x="7581" y="18923"/>
                  </a:lnTo>
                  <a:lnTo>
                    <a:pt x="6578" y="21082"/>
                  </a:lnTo>
                  <a:lnTo>
                    <a:pt x="5867" y="23368"/>
                  </a:lnTo>
                  <a:lnTo>
                    <a:pt x="5486" y="25654"/>
                  </a:lnTo>
                  <a:lnTo>
                    <a:pt x="4013" y="26162"/>
                  </a:lnTo>
                  <a:lnTo>
                    <a:pt x="2476" y="26416"/>
                  </a:lnTo>
                  <a:lnTo>
                    <a:pt x="952" y="26162"/>
                  </a:lnTo>
                  <a:lnTo>
                    <a:pt x="825" y="28829"/>
                  </a:lnTo>
                  <a:lnTo>
                    <a:pt x="2298" y="28956"/>
                  </a:lnTo>
                  <a:lnTo>
                    <a:pt x="3759" y="29210"/>
                  </a:lnTo>
                  <a:lnTo>
                    <a:pt x="5156" y="29845"/>
                  </a:lnTo>
                  <a:lnTo>
                    <a:pt x="5207" y="32258"/>
                  </a:lnTo>
                  <a:lnTo>
                    <a:pt x="5372" y="33655"/>
                  </a:lnTo>
                  <a:lnTo>
                    <a:pt x="5816" y="35560"/>
                  </a:lnTo>
                  <a:lnTo>
                    <a:pt x="4013" y="37338"/>
                  </a:lnTo>
                  <a:lnTo>
                    <a:pt x="2070" y="38862"/>
                  </a:lnTo>
                  <a:lnTo>
                    <a:pt x="0" y="40259"/>
                  </a:lnTo>
                  <a:lnTo>
                    <a:pt x="939" y="42545"/>
                  </a:lnTo>
                  <a:lnTo>
                    <a:pt x="3073" y="41529"/>
                  </a:lnTo>
                  <a:lnTo>
                    <a:pt x="5308" y="40894"/>
                  </a:lnTo>
                  <a:lnTo>
                    <a:pt x="7581" y="40640"/>
                  </a:lnTo>
                  <a:lnTo>
                    <a:pt x="8572" y="42672"/>
                  </a:lnTo>
                  <a:lnTo>
                    <a:pt x="9855" y="44577"/>
                  </a:lnTo>
                  <a:lnTo>
                    <a:pt x="11379" y="46101"/>
                  </a:lnTo>
                  <a:lnTo>
                    <a:pt x="10998" y="47879"/>
                  </a:lnTo>
                  <a:lnTo>
                    <a:pt x="10363" y="49530"/>
                  </a:lnTo>
                  <a:lnTo>
                    <a:pt x="9512" y="51054"/>
                  </a:lnTo>
                  <a:lnTo>
                    <a:pt x="11290" y="52451"/>
                  </a:lnTo>
                  <a:lnTo>
                    <a:pt x="12128" y="50927"/>
                  </a:lnTo>
                  <a:lnTo>
                    <a:pt x="13119" y="49657"/>
                  </a:lnTo>
                  <a:lnTo>
                    <a:pt x="14236" y="48514"/>
                  </a:lnTo>
                  <a:lnTo>
                    <a:pt x="16459" y="50038"/>
                  </a:lnTo>
                  <a:lnTo>
                    <a:pt x="18935" y="50927"/>
                  </a:lnTo>
                  <a:lnTo>
                    <a:pt x="21488" y="51181"/>
                  </a:lnTo>
                  <a:lnTo>
                    <a:pt x="22504" y="53848"/>
                  </a:lnTo>
                  <a:lnTo>
                    <a:pt x="23253" y="56642"/>
                  </a:lnTo>
                  <a:lnTo>
                    <a:pt x="23723" y="59436"/>
                  </a:lnTo>
                  <a:lnTo>
                    <a:pt x="25831" y="59055"/>
                  </a:lnTo>
                  <a:lnTo>
                    <a:pt x="25666" y="56642"/>
                  </a:lnTo>
                  <a:lnTo>
                    <a:pt x="25755" y="53594"/>
                  </a:lnTo>
                  <a:lnTo>
                    <a:pt x="26111" y="50927"/>
                  </a:lnTo>
                  <a:lnTo>
                    <a:pt x="27698" y="50673"/>
                  </a:lnTo>
                  <a:lnTo>
                    <a:pt x="29235" y="50165"/>
                  </a:lnTo>
                  <a:lnTo>
                    <a:pt x="30695" y="49276"/>
                  </a:lnTo>
                  <a:lnTo>
                    <a:pt x="31432" y="48895"/>
                  </a:lnTo>
                  <a:lnTo>
                    <a:pt x="31953" y="48514"/>
                  </a:lnTo>
                  <a:lnTo>
                    <a:pt x="32829" y="47879"/>
                  </a:lnTo>
                  <a:lnTo>
                    <a:pt x="34023" y="49022"/>
                  </a:lnTo>
                  <a:lnTo>
                    <a:pt x="35052" y="50292"/>
                  </a:lnTo>
                  <a:lnTo>
                    <a:pt x="35864" y="51816"/>
                  </a:lnTo>
                  <a:lnTo>
                    <a:pt x="37630" y="50292"/>
                  </a:lnTo>
                  <a:lnTo>
                    <a:pt x="36766" y="48768"/>
                  </a:lnTo>
                  <a:lnTo>
                    <a:pt x="36423" y="47879"/>
                  </a:lnTo>
                  <a:lnTo>
                    <a:pt x="36093" y="46990"/>
                  </a:lnTo>
                  <a:lnTo>
                    <a:pt x="35610" y="45212"/>
                  </a:lnTo>
                  <a:lnTo>
                    <a:pt x="37401" y="43053"/>
                  </a:lnTo>
                  <a:lnTo>
                    <a:pt x="38735" y="40640"/>
                  </a:lnTo>
                  <a:lnTo>
                    <a:pt x="38811" y="40513"/>
                  </a:lnTo>
                  <a:lnTo>
                    <a:pt x="39725" y="37719"/>
                  </a:lnTo>
                  <a:lnTo>
                    <a:pt x="42075" y="37846"/>
                  </a:lnTo>
                  <a:lnTo>
                    <a:pt x="44411" y="38100"/>
                  </a:lnTo>
                  <a:lnTo>
                    <a:pt x="46697" y="38735"/>
                  </a:lnTo>
                  <a:lnTo>
                    <a:pt x="46926" y="37719"/>
                  </a:lnTo>
                  <a:lnTo>
                    <a:pt x="47244" y="36322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2525" y="2278379"/>
              <a:ext cx="24765" cy="21590"/>
            </a:xfrm>
            <a:custGeom>
              <a:avLst/>
              <a:gdLst/>
              <a:ahLst/>
              <a:cxnLst/>
              <a:rect l="l" t="t" r="r" b="b"/>
              <a:pathLst>
                <a:path w="24765" h="21589">
                  <a:moveTo>
                    <a:pt x="10795" y="0"/>
                  </a:moveTo>
                  <a:lnTo>
                    <a:pt x="8509" y="0"/>
                  </a:lnTo>
                  <a:lnTo>
                    <a:pt x="7429" y="127"/>
                  </a:lnTo>
                  <a:lnTo>
                    <a:pt x="6375" y="508"/>
                  </a:lnTo>
                  <a:lnTo>
                    <a:pt x="4991" y="889"/>
                  </a:lnTo>
                  <a:lnTo>
                    <a:pt x="4571" y="1143"/>
                  </a:lnTo>
                  <a:lnTo>
                    <a:pt x="4165" y="1270"/>
                  </a:lnTo>
                  <a:lnTo>
                    <a:pt x="3771" y="1524"/>
                  </a:lnTo>
                  <a:lnTo>
                    <a:pt x="88" y="5715"/>
                  </a:lnTo>
                  <a:lnTo>
                    <a:pt x="0" y="5969"/>
                  </a:lnTo>
                  <a:lnTo>
                    <a:pt x="38" y="6223"/>
                  </a:lnTo>
                  <a:lnTo>
                    <a:pt x="711" y="7366"/>
                  </a:lnTo>
                  <a:lnTo>
                    <a:pt x="2501" y="6858"/>
                  </a:lnTo>
                  <a:lnTo>
                    <a:pt x="7734" y="6858"/>
                  </a:lnTo>
                  <a:lnTo>
                    <a:pt x="21767" y="21336"/>
                  </a:lnTo>
                  <a:lnTo>
                    <a:pt x="22707" y="21336"/>
                  </a:lnTo>
                  <a:lnTo>
                    <a:pt x="22974" y="21336"/>
                  </a:lnTo>
                  <a:lnTo>
                    <a:pt x="23228" y="21209"/>
                  </a:lnTo>
                  <a:lnTo>
                    <a:pt x="23647" y="20574"/>
                  </a:lnTo>
                  <a:lnTo>
                    <a:pt x="23850" y="20193"/>
                  </a:lnTo>
                  <a:lnTo>
                    <a:pt x="24409" y="18161"/>
                  </a:lnTo>
                  <a:lnTo>
                    <a:pt x="24523" y="16637"/>
                  </a:lnTo>
                  <a:lnTo>
                    <a:pt x="24282" y="14478"/>
                  </a:lnTo>
                  <a:lnTo>
                    <a:pt x="23863" y="12319"/>
                  </a:lnTo>
                  <a:lnTo>
                    <a:pt x="23342" y="10541"/>
                  </a:lnTo>
                  <a:lnTo>
                    <a:pt x="22872" y="9398"/>
                  </a:lnTo>
                  <a:lnTo>
                    <a:pt x="22313" y="8382"/>
                  </a:lnTo>
                  <a:lnTo>
                    <a:pt x="20967" y="5715"/>
                  </a:lnTo>
                  <a:lnTo>
                    <a:pt x="19088" y="3683"/>
                  </a:lnTo>
                  <a:lnTo>
                    <a:pt x="15697" y="1397"/>
                  </a:lnTo>
                  <a:lnTo>
                    <a:pt x="14465" y="889"/>
                  </a:lnTo>
                  <a:lnTo>
                    <a:pt x="12001" y="127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206" y="227812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2667" y="0"/>
                  </a:moveTo>
                  <a:lnTo>
                    <a:pt x="1676" y="888"/>
                  </a:lnTo>
                  <a:lnTo>
                    <a:pt x="965" y="2032"/>
                  </a:lnTo>
                  <a:lnTo>
                    <a:pt x="266" y="3301"/>
                  </a:lnTo>
                  <a:lnTo>
                    <a:pt x="0" y="4572"/>
                  </a:lnTo>
                  <a:lnTo>
                    <a:pt x="266" y="4825"/>
                  </a:lnTo>
                  <a:lnTo>
                    <a:pt x="520" y="4952"/>
                  </a:lnTo>
                  <a:lnTo>
                    <a:pt x="1015" y="4699"/>
                  </a:lnTo>
                  <a:lnTo>
                    <a:pt x="1562" y="4063"/>
                  </a:lnTo>
                  <a:lnTo>
                    <a:pt x="1854" y="3810"/>
                  </a:lnTo>
                  <a:lnTo>
                    <a:pt x="2120" y="3428"/>
                  </a:lnTo>
                  <a:lnTo>
                    <a:pt x="2362" y="3048"/>
                  </a:lnTo>
                  <a:lnTo>
                    <a:pt x="3060" y="1777"/>
                  </a:lnTo>
                  <a:lnTo>
                    <a:pt x="3441" y="635"/>
                  </a:lnTo>
                  <a:lnTo>
                    <a:pt x="3060" y="253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895" y="22799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762" y="0"/>
                  </a:moveTo>
                  <a:lnTo>
                    <a:pt x="571" y="508"/>
                  </a:lnTo>
                  <a:lnTo>
                    <a:pt x="317" y="888"/>
                  </a:lnTo>
                  <a:lnTo>
                    <a:pt x="0" y="1397"/>
                  </a:lnTo>
                  <a:lnTo>
                    <a:pt x="254" y="1524"/>
                  </a:lnTo>
                  <a:lnTo>
                    <a:pt x="723" y="1270"/>
                  </a:lnTo>
                  <a:lnTo>
                    <a:pt x="1155" y="888"/>
                  </a:lnTo>
                  <a:lnTo>
                    <a:pt x="1524" y="5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8797" y="2293619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1346" y="0"/>
                  </a:moveTo>
                  <a:lnTo>
                    <a:pt x="927" y="0"/>
                  </a:lnTo>
                  <a:lnTo>
                    <a:pt x="495" y="0"/>
                  </a:lnTo>
                  <a:lnTo>
                    <a:pt x="114" y="1015"/>
                  </a:lnTo>
                  <a:lnTo>
                    <a:pt x="50" y="2285"/>
                  </a:lnTo>
                  <a:lnTo>
                    <a:pt x="0" y="3555"/>
                  </a:lnTo>
                  <a:lnTo>
                    <a:pt x="444" y="4571"/>
                  </a:lnTo>
                  <a:lnTo>
                    <a:pt x="977" y="4571"/>
                  </a:lnTo>
                  <a:lnTo>
                    <a:pt x="1257" y="4190"/>
                  </a:lnTo>
                  <a:lnTo>
                    <a:pt x="1498" y="3047"/>
                  </a:lnTo>
                  <a:lnTo>
                    <a:pt x="1549" y="2666"/>
                  </a:lnTo>
                  <a:lnTo>
                    <a:pt x="1562" y="2285"/>
                  </a:lnTo>
                  <a:lnTo>
                    <a:pt x="1625" y="101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0371" y="229514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23" y="0"/>
                  </a:moveTo>
                  <a:lnTo>
                    <a:pt x="76" y="0"/>
                  </a:lnTo>
                  <a:lnTo>
                    <a:pt x="228" y="1015"/>
                  </a:lnTo>
                  <a:lnTo>
                    <a:pt x="203" y="2031"/>
                  </a:lnTo>
                  <a:lnTo>
                    <a:pt x="0" y="3047"/>
                  </a:lnTo>
                  <a:lnTo>
                    <a:pt x="520" y="3047"/>
                  </a:lnTo>
                  <a:lnTo>
                    <a:pt x="990" y="2158"/>
                  </a:lnTo>
                  <a:lnTo>
                    <a:pt x="1333" y="1142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7108" y="230873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901" y="0"/>
                  </a:moveTo>
                  <a:lnTo>
                    <a:pt x="457" y="126"/>
                  </a:lnTo>
                  <a:lnTo>
                    <a:pt x="0" y="380"/>
                  </a:lnTo>
                  <a:lnTo>
                    <a:pt x="215" y="1524"/>
                  </a:lnTo>
                  <a:lnTo>
                    <a:pt x="1638" y="4063"/>
                  </a:lnTo>
                  <a:lnTo>
                    <a:pt x="2705" y="4825"/>
                  </a:lnTo>
                  <a:lnTo>
                    <a:pt x="3314" y="4571"/>
                  </a:lnTo>
                  <a:lnTo>
                    <a:pt x="3340" y="3937"/>
                  </a:lnTo>
                  <a:lnTo>
                    <a:pt x="3098" y="3301"/>
                  </a:lnTo>
                  <a:lnTo>
                    <a:pt x="2959" y="2793"/>
                  </a:lnTo>
                  <a:lnTo>
                    <a:pt x="2768" y="2412"/>
                  </a:lnTo>
                  <a:lnTo>
                    <a:pt x="1854" y="76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8847" y="230885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219" y="0"/>
                  </a:moveTo>
                  <a:lnTo>
                    <a:pt x="800" y="253"/>
                  </a:lnTo>
                  <a:lnTo>
                    <a:pt x="368" y="507"/>
                  </a:lnTo>
                  <a:lnTo>
                    <a:pt x="0" y="762"/>
                  </a:lnTo>
                  <a:lnTo>
                    <a:pt x="457" y="1397"/>
                  </a:lnTo>
                  <a:lnTo>
                    <a:pt x="812" y="2286"/>
                  </a:lnTo>
                  <a:lnTo>
                    <a:pt x="1054" y="3048"/>
                  </a:lnTo>
                  <a:lnTo>
                    <a:pt x="1511" y="2793"/>
                  </a:lnTo>
                  <a:lnTo>
                    <a:pt x="1562" y="1904"/>
                  </a:lnTo>
                  <a:lnTo>
                    <a:pt x="1460" y="888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6264" y="231927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507" y="0"/>
                  </a:moveTo>
                  <a:lnTo>
                    <a:pt x="254" y="380"/>
                  </a:lnTo>
                  <a:lnTo>
                    <a:pt x="0" y="762"/>
                  </a:lnTo>
                  <a:lnTo>
                    <a:pt x="774" y="1777"/>
                  </a:lnTo>
                  <a:lnTo>
                    <a:pt x="3263" y="3301"/>
                  </a:lnTo>
                  <a:lnTo>
                    <a:pt x="4559" y="3428"/>
                  </a:lnTo>
                  <a:lnTo>
                    <a:pt x="4724" y="3175"/>
                  </a:lnTo>
                  <a:lnTo>
                    <a:pt x="4902" y="2921"/>
                  </a:lnTo>
                  <a:lnTo>
                    <a:pt x="4610" y="2412"/>
                  </a:lnTo>
                  <a:lnTo>
                    <a:pt x="4025" y="1904"/>
                  </a:lnTo>
                  <a:lnTo>
                    <a:pt x="3708" y="1650"/>
                  </a:lnTo>
                  <a:lnTo>
                    <a:pt x="3352" y="1270"/>
                  </a:lnTo>
                  <a:lnTo>
                    <a:pt x="2959" y="1142"/>
                  </a:lnTo>
                  <a:lnTo>
                    <a:pt x="1714" y="38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7991" y="231800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03" y="0"/>
                  </a:moveTo>
                  <a:lnTo>
                    <a:pt x="698" y="508"/>
                  </a:lnTo>
                  <a:lnTo>
                    <a:pt x="368" y="1016"/>
                  </a:lnTo>
                  <a:lnTo>
                    <a:pt x="0" y="1524"/>
                  </a:lnTo>
                  <a:lnTo>
                    <a:pt x="1015" y="1778"/>
                  </a:lnTo>
                  <a:lnTo>
                    <a:pt x="1943" y="2412"/>
                  </a:lnTo>
                  <a:lnTo>
                    <a:pt x="2705" y="3048"/>
                  </a:lnTo>
                  <a:lnTo>
                    <a:pt x="3048" y="2540"/>
                  </a:lnTo>
                  <a:lnTo>
                    <a:pt x="2527" y="1650"/>
                  </a:lnTo>
                  <a:lnTo>
                    <a:pt x="1828" y="762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631" y="232714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4102" y="0"/>
                  </a:moveTo>
                  <a:lnTo>
                    <a:pt x="2997" y="0"/>
                  </a:lnTo>
                  <a:lnTo>
                    <a:pt x="2209" y="253"/>
                  </a:lnTo>
                  <a:lnTo>
                    <a:pt x="952" y="635"/>
                  </a:lnTo>
                  <a:lnTo>
                    <a:pt x="0" y="1524"/>
                  </a:lnTo>
                  <a:lnTo>
                    <a:pt x="76" y="2286"/>
                  </a:lnTo>
                  <a:lnTo>
                    <a:pt x="152" y="3048"/>
                  </a:lnTo>
                  <a:lnTo>
                    <a:pt x="1231" y="3301"/>
                  </a:lnTo>
                  <a:lnTo>
                    <a:pt x="2501" y="2793"/>
                  </a:lnTo>
                  <a:lnTo>
                    <a:pt x="3759" y="2412"/>
                  </a:lnTo>
                  <a:lnTo>
                    <a:pt x="4699" y="1269"/>
                  </a:lnTo>
                  <a:lnTo>
                    <a:pt x="4648" y="762"/>
                  </a:lnTo>
                  <a:lnTo>
                    <a:pt x="4584" y="253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1707" y="232714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15" y="0"/>
                  </a:moveTo>
                  <a:lnTo>
                    <a:pt x="0" y="0"/>
                  </a:lnTo>
                  <a:lnTo>
                    <a:pt x="139" y="507"/>
                  </a:lnTo>
                  <a:lnTo>
                    <a:pt x="266" y="1015"/>
                  </a:lnTo>
                  <a:lnTo>
                    <a:pt x="368" y="1524"/>
                  </a:lnTo>
                  <a:lnTo>
                    <a:pt x="1231" y="1269"/>
                  </a:lnTo>
                  <a:lnTo>
                    <a:pt x="2133" y="1015"/>
                  </a:lnTo>
                  <a:lnTo>
                    <a:pt x="3048" y="1015"/>
                  </a:lnTo>
                  <a:lnTo>
                    <a:pt x="2971" y="507"/>
                  </a:lnTo>
                  <a:lnTo>
                    <a:pt x="2019" y="12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3747" y="231787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3048" y="0"/>
                  </a:moveTo>
                  <a:lnTo>
                    <a:pt x="2654" y="126"/>
                  </a:lnTo>
                  <a:lnTo>
                    <a:pt x="2159" y="508"/>
                  </a:lnTo>
                  <a:lnTo>
                    <a:pt x="1879" y="762"/>
                  </a:lnTo>
                  <a:lnTo>
                    <a:pt x="1612" y="1143"/>
                  </a:lnTo>
                  <a:lnTo>
                    <a:pt x="1358" y="1397"/>
                  </a:lnTo>
                  <a:lnTo>
                    <a:pt x="520" y="2539"/>
                  </a:lnTo>
                  <a:lnTo>
                    <a:pt x="0" y="3937"/>
                  </a:lnTo>
                  <a:lnTo>
                    <a:pt x="190" y="4445"/>
                  </a:lnTo>
                  <a:lnTo>
                    <a:pt x="381" y="5080"/>
                  </a:lnTo>
                  <a:lnTo>
                    <a:pt x="1181" y="4445"/>
                  </a:lnTo>
                  <a:lnTo>
                    <a:pt x="2857" y="2159"/>
                  </a:lnTo>
                  <a:lnTo>
                    <a:pt x="3301" y="635"/>
                  </a:lnTo>
                  <a:lnTo>
                    <a:pt x="3175" y="381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900" y="231800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371" y="0"/>
                  </a:moveTo>
                  <a:lnTo>
                    <a:pt x="901" y="126"/>
                  </a:lnTo>
                  <a:lnTo>
                    <a:pt x="431" y="508"/>
                  </a:lnTo>
                  <a:lnTo>
                    <a:pt x="0" y="1143"/>
                  </a:lnTo>
                  <a:lnTo>
                    <a:pt x="330" y="2412"/>
                  </a:lnTo>
                  <a:lnTo>
                    <a:pt x="457" y="3048"/>
                  </a:lnTo>
                  <a:lnTo>
                    <a:pt x="762" y="2032"/>
                  </a:lnTo>
                  <a:lnTo>
                    <a:pt x="1117" y="1270"/>
                  </a:lnTo>
                  <a:lnTo>
                    <a:pt x="1523" y="762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4466" y="2304160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1130" y="0"/>
                  </a:moveTo>
                  <a:lnTo>
                    <a:pt x="838" y="508"/>
                  </a:lnTo>
                  <a:lnTo>
                    <a:pt x="596" y="1142"/>
                  </a:lnTo>
                  <a:lnTo>
                    <a:pt x="457" y="1397"/>
                  </a:lnTo>
                  <a:lnTo>
                    <a:pt x="342" y="1777"/>
                  </a:lnTo>
                  <a:lnTo>
                    <a:pt x="0" y="3428"/>
                  </a:lnTo>
                  <a:lnTo>
                    <a:pt x="63" y="4572"/>
                  </a:lnTo>
                  <a:lnTo>
                    <a:pt x="406" y="4699"/>
                  </a:lnTo>
                  <a:lnTo>
                    <a:pt x="723" y="4825"/>
                  </a:lnTo>
                  <a:lnTo>
                    <a:pt x="1231" y="3810"/>
                  </a:lnTo>
                  <a:lnTo>
                    <a:pt x="1498" y="2539"/>
                  </a:lnTo>
                  <a:lnTo>
                    <a:pt x="1752" y="1397"/>
                  </a:lnTo>
                  <a:lnTo>
                    <a:pt x="1587" y="253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2360" y="2302382"/>
              <a:ext cx="34290" cy="6985"/>
            </a:xfrm>
            <a:custGeom>
              <a:avLst/>
              <a:gdLst/>
              <a:ahLst/>
              <a:cxnLst/>
              <a:rect l="l" t="t" r="r" b="b"/>
              <a:pathLst>
                <a:path w="34290" h="6985">
                  <a:moveTo>
                    <a:pt x="3454" y="4064"/>
                  </a:moveTo>
                  <a:lnTo>
                    <a:pt x="2971" y="2540"/>
                  </a:lnTo>
                  <a:lnTo>
                    <a:pt x="2514" y="889"/>
                  </a:lnTo>
                  <a:lnTo>
                    <a:pt x="1549" y="0"/>
                  </a:lnTo>
                  <a:lnTo>
                    <a:pt x="165" y="1016"/>
                  </a:lnTo>
                  <a:lnTo>
                    <a:pt x="0" y="2667"/>
                  </a:lnTo>
                  <a:lnTo>
                    <a:pt x="965" y="5969"/>
                  </a:lnTo>
                  <a:lnTo>
                    <a:pt x="1905" y="6858"/>
                  </a:lnTo>
                  <a:lnTo>
                    <a:pt x="3289" y="5842"/>
                  </a:lnTo>
                  <a:lnTo>
                    <a:pt x="3454" y="4064"/>
                  </a:lnTo>
                  <a:close/>
                </a:path>
                <a:path w="34290" h="6985">
                  <a:moveTo>
                    <a:pt x="33731" y="2159"/>
                  </a:moveTo>
                  <a:lnTo>
                    <a:pt x="33388" y="1905"/>
                  </a:lnTo>
                  <a:lnTo>
                    <a:pt x="32905" y="2667"/>
                  </a:lnTo>
                  <a:lnTo>
                    <a:pt x="32499" y="3556"/>
                  </a:lnTo>
                  <a:lnTo>
                    <a:pt x="32207" y="4572"/>
                  </a:lnTo>
                  <a:lnTo>
                    <a:pt x="33299" y="4953"/>
                  </a:lnTo>
                  <a:lnTo>
                    <a:pt x="33350" y="3937"/>
                  </a:lnTo>
                  <a:lnTo>
                    <a:pt x="33489" y="3048"/>
                  </a:lnTo>
                  <a:lnTo>
                    <a:pt x="33731" y="2159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0722" y="230250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80">
                  <a:moveTo>
                    <a:pt x="2324" y="0"/>
                  </a:moveTo>
                  <a:lnTo>
                    <a:pt x="266" y="762"/>
                  </a:lnTo>
                  <a:lnTo>
                    <a:pt x="0" y="2031"/>
                  </a:lnTo>
                  <a:lnTo>
                    <a:pt x="723" y="3175"/>
                  </a:lnTo>
                  <a:lnTo>
                    <a:pt x="1447" y="4444"/>
                  </a:lnTo>
                  <a:lnTo>
                    <a:pt x="2895" y="5079"/>
                  </a:lnTo>
                  <a:lnTo>
                    <a:pt x="4953" y="4317"/>
                  </a:lnTo>
                  <a:lnTo>
                    <a:pt x="5194" y="3048"/>
                  </a:lnTo>
                  <a:lnTo>
                    <a:pt x="4470" y="1904"/>
                  </a:lnTo>
                  <a:lnTo>
                    <a:pt x="3771" y="635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7725" y="228866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3416" y="0"/>
                  </a:moveTo>
                  <a:lnTo>
                    <a:pt x="1981" y="508"/>
                  </a:lnTo>
                  <a:lnTo>
                    <a:pt x="1041" y="1650"/>
                  </a:lnTo>
                  <a:lnTo>
                    <a:pt x="88" y="2794"/>
                  </a:lnTo>
                  <a:lnTo>
                    <a:pt x="0" y="4191"/>
                  </a:lnTo>
                  <a:lnTo>
                    <a:pt x="850" y="4699"/>
                  </a:lnTo>
                  <a:lnTo>
                    <a:pt x="1701" y="5334"/>
                  </a:lnTo>
                  <a:lnTo>
                    <a:pt x="3136" y="4825"/>
                  </a:lnTo>
                  <a:lnTo>
                    <a:pt x="5029" y="2540"/>
                  </a:lnTo>
                  <a:lnTo>
                    <a:pt x="5092" y="1143"/>
                  </a:lnTo>
                  <a:lnTo>
                    <a:pt x="4254" y="63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814" y="228714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4">
                  <a:moveTo>
                    <a:pt x="2273" y="0"/>
                  </a:moveTo>
                  <a:lnTo>
                    <a:pt x="1320" y="508"/>
                  </a:lnTo>
                  <a:lnTo>
                    <a:pt x="685" y="1651"/>
                  </a:lnTo>
                  <a:lnTo>
                    <a:pt x="63" y="2794"/>
                  </a:lnTo>
                  <a:lnTo>
                    <a:pt x="0" y="4191"/>
                  </a:lnTo>
                  <a:lnTo>
                    <a:pt x="571" y="4699"/>
                  </a:lnTo>
                  <a:lnTo>
                    <a:pt x="1130" y="5334"/>
                  </a:lnTo>
                  <a:lnTo>
                    <a:pt x="2082" y="4826"/>
                  </a:lnTo>
                  <a:lnTo>
                    <a:pt x="2717" y="3683"/>
                  </a:lnTo>
                  <a:lnTo>
                    <a:pt x="3340" y="2540"/>
                  </a:lnTo>
                  <a:lnTo>
                    <a:pt x="3403" y="1143"/>
                  </a:lnTo>
                  <a:lnTo>
                    <a:pt x="2832" y="635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9968" y="231012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1854" y="0"/>
                  </a:moveTo>
                  <a:lnTo>
                    <a:pt x="330" y="762"/>
                  </a:lnTo>
                  <a:lnTo>
                    <a:pt x="0" y="1650"/>
                  </a:lnTo>
                  <a:lnTo>
                    <a:pt x="711" y="3175"/>
                  </a:lnTo>
                  <a:lnTo>
                    <a:pt x="1612" y="3556"/>
                  </a:lnTo>
                  <a:lnTo>
                    <a:pt x="2374" y="3175"/>
                  </a:lnTo>
                  <a:lnTo>
                    <a:pt x="3162" y="2794"/>
                  </a:lnTo>
                  <a:lnTo>
                    <a:pt x="3479" y="1905"/>
                  </a:lnTo>
                  <a:lnTo>
                    <a:pt x="3111" y="1143"/>
                  </a:lnTo>
                  <a:lnTo>
                    <a:pt x="2755" y="38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9968" y="230860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09" h="5714">
                  <a:moveTo>
                    <a:pt x="1841" y="0"/>
                  </a:moveTo>
                  <a:lnTo>
                    <a:pt x="330" y="1016"/>
                  </a:lnTo>
                  <a:lnTo>
                    <a:pt x="0" y="2413"/>
                  </a:lnTo>
                  <a:lnTo>
                    <a:pt x="711" y="4699"/>
                  </a:lnTo>
                  <a:lnTo>
                    <a:pt x="1612" y="5207"/>
                  </a:lnTo>
                  <a:lnTo>
                    <a:pt x="2387" y="4572"/>
                  </a:lnTo>
                  <a:lnTo>
                    <a:pt x="3149" y="4064"/>
                  </a:lnTo>
                  <a:lnTo>
                    <a:pt x="3479" y="2667"/>
                  </a:lnTo>
                  <a:lnTo>
                    <a:pt x="3124" y="1524"/>
                  </a:lnTo>
                  <a:lnTo>
                    <a:pt x="2743" y="38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2965" y="228574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80">
                  <a:moveTo>
                    <a:pt x="1993" y="0"/>
                  </a:moveTo>
                  <a:lnTo>
                    <a:pt x="736" y="634"/>
                  </a:lnTo>
                  <a:lnTo>
                    <a:pt x="368" y="1904"/>
                  </a:lnTo>
                  <a:lnTo>
                    <a:pt x="0" y="3048"/>
                  </a:lnTo>
                  <a:lnTo>
                    <a:pt x="673" y="4317"/>
                  </a:lnTo>
                  <a:lnTo>
                    <a:pt x="3073" y="5079"/>
                  </a:lnTo>
                  <a:lnTo>
                    <a:pt x="4356" y="4444"/>
                  </a:lnTo>
                  <a:lnTo>
                    <a:pt x="4785" y="3048"/>
                  </a:lnTo>
                  <a:lnTo>
                    <a:pt x="5105" y="1904"/>
                  </a:lnTo>
                  <a:lnTo>
                    <a:pt x="4406" y="634"/>
                  </a:lnTo>
                  <a:lnTo>
                    <a:pt x="3187" y="38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2990" y="228422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1943" y="0"/>
                  </a:moveTo>
                  <a:lnTo>
                    <a:pt x="698" y="888"/>
                  </a:lnTo>
                  <a:lnTo>
                    <a:pt x="355" y="2539"/>
                  </a:lnTo>
                  <a:lnTo>
                    <a:pt x="0" y="4190"/>
                  </a:lnTo>
                  <a:lnTo>
                    <a:pt x="711" y="5841"/>
                  </a:lnTo>
                  <a:lnTo>
                    <a:pt x="3111" y="6603"/>
                  </a:lnTo>
                  <a:lnTo>
                    <a:pt x="4356" y="5714"/>
                  </a:lnTo>
                  <a:lnTo>
                    <a:pt x="4673" y="4190"/>
                  </a:lnTo>
                  <a:lnTo>
                    <a:pt x="4737" y="3937"/>
                  </a:lnTo>
                  <a:lnTo>
                    <a:pt x="5054" y="2412"/>
                  </a:lnTo>
                  <a:lnTo>
                    <a:pt x="4343" y="762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9232" y="23070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1720" y="0"/>
                  </a:moveTo>
                  <a:lnTo>
                    <a:pt x="209" y="762"/>
                  </a:lnTo>
                  <a:lnTo>
                    <a:pt x="68" y="1142"/>
                  </a:lnTo>
                  <a:lnTo>
                    <a:pt x="0" y="1904"/>
                  </a:lnTo>
                  <a:lnTo>
                    <a:pt x="603" y="3175"/>
                  </a:lnTo>
                  <a:lnTo>
                    <a:pt x="1504" y="3555"/>
                  </a:lnTo>
                  <a:lnTo>
                    <a:pt x="3028" y="2793"/>
                  </a:lnTo>
                  <a:lnTo>
                    <a:pt x="3359" y="1904"/>
                  </a:lnTo>
                  <a:lnTo>
                    <a:pt x="2622" y="380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9285" y="230708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10">
                  <a:moveTo>
                    <a:pt x="855" y="0"/>
                  </a:moveTo>
                  <a:lnTo>
                    <a:pt x="93" y="762"/>
                  </a:lnTo>
                  <a:lnTo>
                    <a:pt x="0" y="1904"/>
                  </a:lnTo>
                  <a:lnTo>
                    <a:pt x="296" y="3175"/>
                  </a:lnTo>
                  <a:lnTo>
                    <a:pt x="753" y="3555"/>
                  </a:lnTo>
                  <a:lnTo>
                    <a:pt x="1515" y="2793"/>
                  </a:lnTo>
                  <a:lnTo>
                    <a:pt x="1394" y="762"/>
                  </a:lnTo>
                  <a:lnTo>
                    <a:pt x="1299" y="38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2980" y="228434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457" y="0"/>
                  </a:moveTo>
                  <a:lnTo>
                    <a:pt x="12" y="253"/>
                  </a:lnTo>
                  <a:lnTo>
                    <a:pt x="0" y="888"/>
                  </a:lnTo>
                  <a:lnTo>
                    <a:pt x="241" y="1524"/>
                  </a:lnTo>
                  <a:lnTo>
                    <a:pt x="368" y="2031"/>
                  </a:lnTo>
                  <a:lnTo>
                    <a:pt x="558" y="2412"/>
                  </a:lnTo>
                  <a:lnTo>
                    <a:pt x="1485" y="4063"/>
                  </a:lnTo>
                  <a:lnTo>
                    <a:pt x="2451" y="4825"/>
                  </a:lnTo>
                  <a:lnTo>
                    <a:pt x="2895" y="4699"/>
                  </a:lnTo>
                  <a:lnTo>
                    <a:pt x="3327" y="4445"/>
                  </a:lnTo>
                  <a:lnTo>
                    <a:pt x="3098" y="3301"/>
                  </a:lnTo>
                  <a:lnTo>
                    <a:pt x="1650" y="76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3005" y="228599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495" y="0"/>
                  </a:moveTo>
                  <a:lnTo>
                    <a:pt x="50" y="253"/>
                  </a:lnTo>
                  <a:lnTo>
                    <a:pt x="0" y="1142"/>
                  </a:lnTo>
                  <a:lnTo>
                    <a:pt x="101" y="2159"/>
                  </a:lnTo>
                  <a:lnTo>
                    <a:pt x="330" y="3048"/>
                  </a:lnTo>
                  <a:lnTo>
                    <a:pt x="1562" y="2286"/>
                  </a:lnTo>
                  <a:lnTo>
                    <a:pt x="1104" y="1524"/>
                  </a:lnTo>
                  <a:lnTo>
                    <a:pt x="749" y="76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248" y="227368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342" y="0"/>
                  </a:moveTo>
                  <a:lnTo>
                    <a:pt x="177" y="254"/>
                  </a:lnTo>
                  <a:lnTo>
                    <a:pt x="0" y="508"/>
                  </a:lnTo>
                  <a:lnTo>
                    <a:pt x="292" y="1016"/>
                  </a:lnTo>
                  <a:lnTo>
                    <a:pt x="4394" y="3429"/>
                  </a:lnTo>
                  <a:lnTo>
                    <a:pt x="4648" y="3048"/>
                  </a:lnTo>
                  <a:lnTo>
                    <a:pt x="4914" y="2667"/>
                  </a:lnTo>
                  <a:lnTo>
                    <a:pt x="4114" y="1651"/>
                  </a:lnTo>
                  <a:lnTo>
                    <a:pt x="2882" y="889"/>
                  </a:lnTo>
                  <a:lnTo>
                    <a:pt x="1638" y="25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3900" y="227533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90" y="0"/>
                  </a:moveTo>
                  <a:lnTo>
                    <a:pt x="0" y="507"/>
                  </a:lnTo>
                  <a:lnTo>
                    <a:pt x="254" y="1523"/>
                  </a:lnTo>
                  <a:lnTo>
                    <a:pt x="609" y="2285"/>
                  </a:lnTo>
                  <a:lnTo>
                    <a:pt x="1028" y="3047"/>
                  </a:lnTo>
                  <a:lnTo>
                    <a:pt x="1181" y="2539"/>
                  </a:lnTo>
                  <a:lnTo>
                    <a:pt x="1358" y="2031"/>
                  </a:lnTo>
                  <a:lnTo>
                    <a:pt x="1523" y="1523"/>
                  </a:lnTo>
                  <a:lnTo>
                    <a:pt x="1028" y="1269"/>
                  </a:lnTo>
                  <a:lnTo>
                    <a:pt x="571" y="76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3219" y="226758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723" y="0"/>
                  </a:moveTo>
                  <a:lnTo>
                    <a:pt x="25" y="507"/>
                  </a:lnTo>
                  <a:lnTo>
                    <a:pt x="0" y="1015"/>
                  </a:lnTo>
                  <a:lnTo>
                    <a:pt x="292" y="1269"/>
                  </a:lnTo>
                  <a:lnTo>
                    <a:pt x="736" y="1397"/>
                  </a:lnTo>
                  <a:lnTo>
                    <a:pt x="1244" y="1650"/>
                  </a:lnTo>
                  <a:lnTo>
                    <a:pt x="2349" y="1650"/>
                  </a:lnTo>
                  <a:lnTo>
                    <a:pt x="3060" y="1397"/>
                  </a:lnTo>
                  <a:lnTo>
                    <a:pt x="3060" y="1015"/>
                  </a:lnTo>
                  <a:lnTo>
                    <a:pt x="3073" y="635"/>
                  </a:lnTo>
                  <a:lnTo>
                    <a:pt x="2400" y="253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3231" y="226923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63" y="0"/>
                  </a:moveTo>
                  <a:lnTo>
                    <a:pt x="0" y="508"/>
                  </a:lnTo>
                  <a:lnTo>
                    <a:pt x="939" y="1015"/>
                  </a:lnTo>
                  <a:lnTo>
                    <a:pt x="1968" y="1269"/>
                  </a:lnTo>
                  <a:lnTo>
                    <a:pt x="3048" y="1524"/>
                  </a:lnTo>
                  <a:lnTo>
                    <a:pt x="3048" y="126"/>
                  </a:lnTo>
                  <a:lnTo>
                    <a:pt x="2044" y="25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0963" y="227202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2971" y="0"/>
                  </a:moveTo>
                  <a:lnTo>
                    <a:pt x="2184" y="381"/>
                  </a:lnTo>
                  <a:lnTo>
                    <a:pt x="1346" y="1016"/>
                  </a:lnTo>
                  <a:lnTo>
                    <a:pt x="507" y="1778"/>
                  </a:lnTo>
                  <a:lnTo>
                    <a:pt x="0" y="2921"/>
                  </a:lnTo>
                  <a:lnTo>
                    <a:pt x="88" y="3175"/>
                  </a:lnTo>
                  <a:lnTo>
                    <a:pt x="177" y="3302"/>
                  </a:lnTo>
                  <a:lnTo>
                    <a:pt x="546" y="3302"/>
                  </a:lnTo>
                  <a:lnTo>
                    <a:pt x="1041" y="3175"/>
                  </a:lnTo>
                  <a:lnTo>
                    <a:pt x="1320" y="3048"/>
                  </a:lnTo>
                  <a:lnTo>
                    <a:pt x="1587" y="2794"/>
                  </a:lnTo>
                  <a:lnTo>
                    <a:pt x="1841" y="2540"/>
                  </a:lnTo>
                  <a:lnTo>
                    <a:pt x="2679" y="1905"/>
                  </a:lnTo>
                  <a:lnTo>
                    <a:pt x="3251" y="889"/>
                  </a:lnTo>
                  <a:lnTo>
                    <a:pt x="3098" y="508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1040" y="2273807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5" h="30480">
                  <a:moveTo>
                    <a:pt x="3048" y="1270"/>
                  </a:moveTo>
                  <a:lnTo>
                    <a:pt x="2781" y="762"/>
                  </a:lnTo>
                  <a:lnTo>
                    <a:pt x="2514" y="381"/>
                  </a:lnTo>
                  <a:lnTo>
                    <a:pt x="2311" y="0"/>
                  </a:lnTo>
                  <a:lnTo>
                    <a:pt x="1638" y="508"/>
                  </a:lnTo>
                  <a:lnTo>
                    <a:pt x="850" y="889"/>
                  </a:lnTo>
                  <a:lnTo>
                    <a:pt x="0" y="1016"/>
                  </a:lnTo>
                  <a:lnTo>
                    <a:pt x="241" y="1524"/>
                  </a:lnTo>
                  <a:lnTo>
                    <a:pt x="1181" y="1524"/>
                  </a:lnTo>
                  <a:lnTo>
                    <a:pt x="3048" y="1270"/>
                  </a:lnTo>
                  <a:close/>
                </a:path>
                <a:path w="23495" h="30480">
                  <a:moveTo>
                    <a:pt x="22923" y="25908"/>
                  </a:moveTo>
                  <a:lnTo>
                    <a:pt x="22288" y="24384"/>
                  </a:lnTo>
                  <a:lnTo>
                    <a:pt x="20612" y="24384"/>
                  </a:lnTo>
                  <a:lnTo>
                    <a:pt x="19875" y="25654"/>
                  </a:lnTo>
                  <a:lnTo>
                    <a:pt x="19748" y="28956"/>
                  </a:lnTo>
                  <a:lnTo>
                    <a:pt x="20383" y="30480"/>
                  </a:lnTo>
                  <a:lnTo>
                    <a:pt x="22059" y="30480"/>
                  </a:lnTo>
                  <a:lnTo>
                    <a:pt x="22860" y="29210"/>
                  </a:lnTo>
                  <a:lnTo>
                    <a:pt x="22860" y="27559"/>
                  </a:lnTo>
                  <a:lnTo>
                    <a:pt x="22923" y="25908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0788" y="229666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39" y="0"/>
                  </a:moveTo>
                  <a:lnTo>
                    <a:pt x="863" y="0"/>
                  </a:lnTo>
                  <a:lnTo>
                    <a:pt x="126" y="1270"/>
                  </a:lnTo>
                  <a:lnTo>
                    <a:pt x="0" y="4572"/>
                  </a:lnTo>
                  <a:lnTo>
                    <a:pt x="634" y="6096"/>
                  </a:lnTo>
                  <a:lnTo>
                    <a:pt x="2311" y="6096"/>
                  </a:lnTo>
                  <a:lnTo>
                    <a:pt x="3047" y="4826"/>
                  </a:lnTo>
                  <a:lnTo>
                    <a:pt x="3111" y="3175"/>
                  </a:lnTo>
                  <a:lnTo>
                    <a:pt x="3175" y="152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8342" y="229476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2781" y="0"/>
                  </a:moveTo>
                  <a:lnTo>
                    <a:pt x="1638" y="635"/>
                  </a:lnTo>
                  <a:lnTo>
                    <a:pt x="495" y="1397"/>
                  </a:lnTo>
                  <a:lnTo>
                    <a:pt x="0" y="3175"/>
                  </a:lnTo>
                  <a:lnTo>
                    <a:pt x="1066" y="6223"/>
                  </a:lnTo>
                  <a:lnTo>
                    <a:pt x="2425" y="6858"/>
                  </a:lnTo>
                  <a:lnTo>
                    <a:pt x="3568" y="6223"/>
                  </a:lnTo>
                  <a:lnTo>
                    <a:pt x="4711" y="5461"/>
                  </a:lnTo>
                  <a:lnTo>
                    <a:pt x="5207" y="3683"/>
                  </a:lnTo>
                  <a:lnTo>
                    <a:pt x="4127" y="63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8342" y="229323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2781" y="0"/>
                  </a:moveTo>
                  <a:lnTo>
                    <a:pt x="1625" y="635"/>
                  </a:lnTo>
                  <a:lnTo>
                    <a:pt x="482" y="1397"/>
                  </a:lnTo>
                  <a:lnTo>
                    <a:pt x="0" y="3175"/>
                  </a:lnTo>
                  <a:lnTo>
                    <a:pt x="1066" y="6223"/>
                  </a:lnTo>
                  <a:lnTo>
                    <a:pt x="2438" y="6858"/>
                  </a:lnTo>
                  <a:lnTo>
                    <a:pt x="3581" y="6223"/>
                  </a:lnTo>
                  <a:lnTo>
                    <a:pt x="4724" y="5461"/>
                  </a:lnTo>
                  <a:lnTo>
                    <a:pt x="5207" y="3683"/>
                  </a:lnTo>
                  <a:lnTo>
                    <a:pt x="4140" y="63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6264" y="2305557"/>
              <a:ext cx="29845" cy="14604"/>
            </a:xfrm>
            <a:custGeom>
              <a:avLst/>
              <a:gdLst/>
              <a:ahLst/>
              <a:cxnLst/>
              <a:rect l="l" t="t" r="r" b="b"/>
              <a:pathLst>
                <a:path w="29845" h="14605">
                  <a:moveTo>
                    <a:pt x="3454" y="1651"/>
                  </a:moveTo>
                  <a:lnTo>
                    <a:pt x="3060" y="1016"/>
                  </a:lnTo>
                  <a:lnTo>
                    <a:pt x="2654" y="254"/>
                  </a:lnTo>
                  <a:lnTo>
                    <a:pt x="1778" y="0"/>
                  </a:lnTo>
                  <a:lnTo>
                    <a:pt x="1079" y="508"/>
                  </a:lnTo>
                  <a:lnTo>
                    <a:pt x="927" y="508"/>
                  </a:lnTo>
                  <a:lnTo>
                    <a:pt x="241" y="889"/>
                  </a:lnTo>
                  <a:lnTo>
                    <a:pt x="0" y="1905"/>
                  </a:lnTo>
                  <a:lnTo>
                    <a:pt x="393" y="2540"/>
                  </a:lnTo>
                  <a:lnTo>
                    <a:pt x="800" y="3302"/>
                  </a:lnTo>
                  <a:lnTo>
                    <a:pt x="1676" y="3556"/>
                  </a:lnTo>
                  <a:lnTo>
                    <a:pt x="2374" y="3048"/>
                  </a:lnTo>
                  <a:lnTo>
                    <a:pt x="2527" y="3048"/>
                  </a:lnTo>
                  <a:lnTo>
                    <a:pt x="3213" y="2667"/>
                  </a:lnTo>
                  <a:lnTo>
                    <a:pt x="3454" y="1651"/>
                  </a:lnTo>
                  <a:close/>
                </a:path>
                <a:path w="29845" h="14605">
                  <a:moveTo>
                    <a:pt x="29235" y="3429"/>
                  </a:moveTo>
                  <a:lnTo>
                    <a:pt x="29057" y="3302"/>
                  </a:lnTo>
                  <a:lnTo>
                    <a:pt x="28600" y="3048"/>
                  </a:lnTo>
                  <a:lnTo>
                    <a:pt x="27495" y="4318"/>
                  </a:lnTo>
                  <a:lnTo>
                    <a:pt x="25476" y="6096"/>
                  </a:lnTo>
                  <a:lnTo>
                    <a:pt x="24968" y="6477"/>
                  </a:lnTo>
                  <a:lnTo>
                    <a:pt x="24434" y="6985"/>
                  </a:lnTo>
                  <a:lnTo>
                    <a:pt x="22479" y="8128"/>
                  </a:lnTo>
                  <a:lnTo>
                    <a:pt x="20154" y="9271"/>
                  </a:lnTo>
                  <a:lnTo>
                    <a:pt x="18491" y="9779"/>
                  </a:lnTo>
                  <a:lnTo>
                    <a:pt x="16802" y="10160"/>
                  </a:lnTo>
                  <a:lnTo>
                    <a:pt x="15087" y="10414"/>
                  </a:lnTo>
                  <a:lnTo>
                    <a:pt x="13360" y="10414"/>
                  </a:lnTo>
                  <a:lnTo>
                    <a:pt x="10096" y="9906"/>
                  </a:lnTo>
                  <a:lnTo>
                    <a:pt x="8712" y="9398"/>
                  </a:lnTo>
                  <a:lnTo>
                    <a:pt x="8051" y="9271"/>
                  </a:lnTo>
                  <a:lnTo>
                    <a:pt x="7467" y="9017"/>
                  </a:lnTo>
                  <a:lnTo>
                    <a:pt x="5054" y="8128"/>
                  </a:lnTo>
                  <a:lnTo>
                    <a:pt x="3606" y="7239"/>
                  </a:lnTo>
                  <a:lnTo>
                    <a:pt x="3302" y="7620"/>
                  </a:lnTo>
                  <a:lnTo>
                    <a:pt x="3162" y="7874"/>
                  </a:lnTo>
                  <a:lnTo>
                    <a:pt x="3340" y="8382"/>
                  </a:lnTo>
                  <a:lnTo>
                    <a:pt x="4597" y="10033"/>
                  </a:lnTo>
                  <a:lnTo>
                    <a:pt x="5473" y="10795"/>
                  </a:lnTo>
                  <a:lnTo>
                    <a:pt x="6438" y="11430"/>
                  </a:lnTo>
                  <a:lnTo>
                    <a:pt x="7099" y="11938"/>
                  </a:lnTo>
                  <a:lnTo>
                    <a:pt x="7797" y="12319"/>
                  </a:lnTo>
                  <a:lnTo>
                    <a:pt x="8521" y="12573"/>
                  </a:lnTo>
                  <a:lnTo>
                    <a:pt x="10198" y="13335"/>
                  </a:lnTo>
                  <a:lnTo>
                    <a:pt x="11061" y="13462"/>
                  </a:lnTo>
                  <a:lnTo>
                    <a:pt x="15125" y="14605"/>
                  </a:lnTo>
                  <a:lnTo>
                    <a:pt x="19392" y="13843"/>
                  </a:lnTo>
                  <a:lnTo>
                    <a:pt x="29184" y="4064"/>
                  </a:lnTo>
                  <a:lnTo>
                    <a:pt x="29235" y="3429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955" y="2046731"/>
              <a:ext cx="232157" cy="19964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37806" y="2086355"/>
              <a:ext cx="177800" cy="281940"/>
            </a:xfrm>
            <a:custGeom>
              <a:avLst/>
              <a:gdLst/>
              <a:ahLst/>
              <a:cxnLst/>
              <a:rect l="l" t="t" r="r" b="b"/>
              <a:pathLst>
                <a:path w="177800" h="281939">
                  <a:moveTo>
                    <a:pt x="131864" y="0"/>
                  </a:moveTo>
                  <a:lnTo>
                    <a:pt x="44208" y="4064"/>
                  </a:lnTo>
                  <a:lnTo>
                    <a:pt x="10526" y="31035"/>
                  </a:lnTo>
                  <a:lnTo>
                    <a:pt x="0" y="78867"/>
                  </a:lnTo>
                  <a:lnTo>
                    <a:pt x="4037" y="106449"/>
                  </a:lnTo>
                  <a:lnTo>
                    <a:pt x="14264" y="160520"/>
                  </a:lnTo>
                  <a:lnTo>
                    <a:pt x="35422" y="210996"/>
                  </a:lnTo>
                  <a:lnTo>
                    <a:pt x="71577" y="230124"/>
                  </a:lnTo>
                  <a:lnTo>
                    <a:pt x="81673" y="281940"/>
                  </a:lnTo>
                  <a:lnTo>
                    <a:pt x="177761" y="256667"/>
                  </a:lnTo>
                  <a:lnTo>
                    <a:pt x="134823" y="17018"/>
                  </a:lnTo>
                  <a:lnTo>
                    <a:pt x="131864" y="0"/>
                  </a:lnTo>
                  <a:close/>
                </a:path>
              </a:pathLst>
            </a:custGeom>
            <a:solidFill>
              <a:srgbClr val="FFD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9198" y="2162301"/>
              <a:ext cx="80010" cy="70485"/>
            </a:xfrm>
            <a:custGeom>
              <a:avLst/>
              <a:gdLst/>
              <a:ahLst/>
              <a:cxnLst/>
              <a:rect l="l" t="t" r="r" b="b"/>
              <a:pathLst>
                <a:path w="80009" h="70485">
                  <a:moveTo>
                    <a:pt x="17373" y="40259"/>
                  </a:moveTo>
                  <a:lnTo>
                    <a:pt x="16941" y="36322"/>
                  </a:lnTo>
                  <a:lnTo>
                    <a:pt x="16319" y="32512"/>
                  </a:lnTo>
                  <a:lnTo>
                    <a:pt x="13563" y="30099"/>
                  </a:lnTo>
                  <a:lnTo>
                    <a:pt x="10718" y="30861"/>
                  </a:lnTo>
                  <a:lnTo>
                    <a:pt x="7937" y="31369"/>
                  </a:lnTo>
                  <a:lnTo>
                    <a:pt x="6007" y="34925"/>
                  </a:lnTo>
                  <a:lnTo>
                    <a:pt x="6426" y="38862"/>
                  </a:lnTo>
                  <a:lnTo>
                    <a:pt x="7048" y="42672"/>
                  </a:lnTo>
                  <a:lnTo>
                    <a:pt x="9817" y="45085"/>
                  </a:lnTo>
                  <a:lnTo>
                    <a:pt x="12661" y="44323"/>
                  </a:lnTo>
                  <a:lnTo>
                    <a:pt x="15443" y="43815"/>
                  </a:lnTo>
                  <a:lnTo>
                    <a:pt x="17373" y="40259"/>
                  </a:lnTo>
                  <a:close/>
                </a:path>
                <a:path w="80009" h="70485">
                  <a:moveTo>
                    <a:pt x="23368" y="25908"/>
                  </a:moveTo>
                  <a:lnTo>
                    <a:pt x="11785" y="20447"/>
                  </a:lnTo>
                  <a:lnTo>
                    <a:pt x="8763" y="19812"/>
                  </a:lnTo>
                  <a:lnTo>
                    <a:pt x="5676" y="19939"/>
                  </a:lnTo>
                  <a:lnTo>
                    <a:pt x="2679" y="20701"/>
                  </a:lnTo>
                  <a:lnTo>
                    <a:pt x="762" y="21336"/>
                  </a:lnTo>
                  <a:lnTo>
                    <a:pt x="0" y="22098"/>
                  </a:lnTo>
                  <a:lnTo>
                    <a:pt x="330" y="22352"/>
                  </a:lnTo>
                  <a:lnTo>
                    <a:pt x="1016" y="22987"/>
                  </a:lnTo>
                  <a:lnTo>
                    <a:pt x="5537" y="21717"/>
                  </a:lnTo>
                  <a:lnTo>
                    <a:pt x="17907" y="23749"/>
                  </a:lnTo>
                  <a:lnTo>
                    <a:pt x="22313" y="26543"/>
                  </a:lnTo>
                  <a:lnTo>
                    <a:pt x="23025" y="26162"/>
                  </a:lnTo>
                  <a:lnTo>
                    <a:pt x="23368" y="25908"/>
                  </a:lnTo>
                  <a:close/>
                </a:path>
                <a:path w="80009" h="70485">
                  <a:moveTo>
                    <a:pt x="49072" y="67691"/>
                  </a:moveTo>
                  <a:lnTo>
                    <a:pt x="49022" y="67310"/>
                  </a:lnTo>
                  <a:lnTo>
                    <a:pt x="49022" y="66929"/>
                  </a:lnTo>
                  <a:lnTo>
                    <a:pt x="45021" y="67183"/>
                  </a:lnTo>
                  <a:lnTo>
                    <a:pt x="37071" y="68199"/>
                  </a:lnTo>
                  <a:lnTo>
                    <a:pt x="35509" y="68199"/>
                  </a:lnTo>
                  <a:lnTo>
                    <a:pt x="34505" y="65786"/>
                  </a:lnTo>
                  <a:lnTo>
                    <a:pt x="34645" y="63627"/>
                  </a:lnTo>
                  <a:lnTo>
                    <a:pt x="36893" y="45974"/>
                  </a:lnTo>
                  <a:lnTo>
                    <a:pt x="38544" y="30594"/>
                  </a:lnTo>
                  <a:lnTo>
                    <a:pt x="39700" y="18021"/>
                  </a:lnTo>
                  <a:lnTo>
                    <a:pt x="40259" y="9525"/>
                  </a:lnTo>
                  <a:lnTo>
                    <a:pt x="40093" y="6350"/>
                  </a:lnTo>
                  <a:lnTo>
                    <a:pt x="32524" y="60833"/>
                  </a:lnTo>
                  <a:lnTo>
                    <a:pt x="32346" y="63119"/>
                  </a:lnTo>
                  <a:lnTo>
                    <a:pt x="31788" y="65786"/>
                  </a:lnTo>
                  <a:lnTo>
                    <a:pt x="33845" y="69596"/>
                  </a:lnTo>
                  <a:lnTo>
                    <a:pt x="34988" y="70231"/>
                  </a:lnTo>
                  <a:lnTo>
                    <a:pt x="38112" y="70358"/>
                  </a:lnTo>
                  <a:lnTo>
                    <a:pt x="45224" y="68707"/>
                  </a:lnTo>
                  <a:lnTo>
                    <a:pt x="49072" y="67691"/>
                  </a:lnTo>
                  <a:close/>
                </a:path>
                <a:path w="80009" h="70485">
                  <a:moveTo>
                    <a:pt x="73812" y="26543"/>
                  </a:moveTo>
                  <a:lnTo>
                    <a:pt x="73342" y="22860"/>
                  </a:lnTo>
                  <a:lnTo>
                    <a:pt x="73317" y="22606"/>
                  </a:lnTo>
                  <a:lnTo>
                    <a:pt x="72605" y="18923"/>
                  </a:lnTo>
                  <a:lnTo>
                    <a:pt x="69456" y="16383"/>
                  </a:lnTo>
                  <a:lnTo>
                    <a:pt x="66205" y="17145"/>
                  </a:lnTo>
                  <a:lnTo>
                    <a:pt x="63017" y="17653"/>
                  </a:lnTo>
                  <a:lnTo>
                    <a:pt x="60807" y="21209"/>
                  </a:lnTo>
                  <a:lnTo>
                    <a:pt x="61302" y="25146"/>
                  </a:lnTo>
                  <a:lnTo>
                    <a:pt x="62014" y="28956"/>
                  </a:lnTo>
                  <a:lnTo>
                    <a:pt x="65176" y="31369"/>
                  </a:lnTo>
                  <a:lnTo>
                    <a:pt x="68414" y="30607"/>
                  </a:lnTo>
                  <a:lnTo>
                    <a:pt x="71602" y="30099"/>
                  </a:lnTo>
                  <a:lnTo>
                    <a:pt x="73812" y="26543"/>
                  </a:lnTo>
                  <a:close/>
                </a:path>
                <a:path w="80009" h="70485">
                  <a:moveTo>
                    <a:pt x="79667" y="381"/>
                  </a:moveTo>
                  <a:lnTo>
                    <a:pt x="78689" y="0"/>
                  </a:lnTo>
                  <a:lnTo>
                    <a:pt x="76581" y="508"/>
                  </a:lnTo>
                  <a:lnTo>
                    <a:pt x="73545" y="1143"/>
                  </a:lnTo>
                  <a:lnTo>
                    <a:pt x="70624" y="2413"/>
                  </a:lnTo>
                  <a:lnTo>
                    <a:pt x="67919" y="4318"/>
                  </a:lnTo>
                  <a:lnTo>
                    <a:pt x="65290" y="5969"/>
                  </a:lnTo>
                  <a:lnTo>
                    <a:pt x="62915" y="8255"/>
                  </a:lnTo>
                  <a:lnTo>
                    <a:pt x="60934" y="11049"/>
                  </a:lnTo>
                  <a:lnTo>
                    <a:pt x="59664" y="12954"/>
                  </a:lnTo>
                  <a:lnTo>
                    <a:pt x="59474" y="13970"/>
                  </a:lnTo>
                  <a:lnTo>
                    <a:pt x="59867" y="13970"/>
                  </a:lnTo>
                  <a:lnTo>
                    <a:pt x="60693" y="13970"/>
                  </a:lnTo>
                  <a:lnTo>
                    <a:pt x="63601" y="9779"/>
                  </a:lnTo>
                  <a:lnTo>
                    <a:pt x="68973" y="6096"/>
                  </a:lnTo>
                  <a:lnTo>
                    <a:pt x="74333" y="2540"/>
                  </a:lnTo>
                  <a:lnTo>
                    <a:pt x="79095" y="1524"/>
                  </a:lnTo>
                  <a:lnTo>
                    <a:pt x="79476" y="635"/>
                  </a:lnTo>
                  <a:lnTo>
                    <a:pt x="79667" y="381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04163" y="2238374"/>
              <a:ext cx="61594" cy="90805"/>
            </a:xfrm>
            <a:custGeom>
              <a:avLst/>
              <a:gdLst/>
              <a:ahLst/>
              <a:cxnLst/>
              <a:rect l="l" t="t" r="r" b="b"/>
              <a:pathLst>
                <a:path w="61594" h="90805">
                  <a:moveTo>
                    <a:pt x="18935" y="8128"/>
                  </a:moveTo>
                  <a:lnTo>
                    <a:pt x="18122" y="4826"/>
                  </a:lnTo>
                  <a:lnTo>
                    <a:pt x="16103" y="2921"/>
                  </a:lnTo>
                  <a:lnTo>
                    <a:pt x="14058" y="889"/>
                  </a:lnTo>
                  <a:lnTo>
                    <a:pt x="11430" y="0"/>
                  </a:lnTo>
                  <a:lnTo>
                    <a:pt x="8826" y="508"/>
                  </a:lnTo>
                  <a:lnTo>
                    <a:pt x="5207" y="1016"/>
                  </a:lnTo>
                  <a:lnTo>
                    <a:pt x="2057" y="3810"/>
                  </a:lnTo>
                  <a:lnTo>
                    <a:pt x="482" y="7747"/>
                  </a:lnTo>
                  <a:lnTo>
                    <a:pt x="292" y="8128"/>
                  </a:lnTo>
                  <a:lnTo>
                    <a:pt x="0" y="9017"/>
                  </a:lnTo>
                  <a:lnTo>
                    <a:pt x="177" y="10033"/>
                  </a:lnTo>
                  <a:lnTo>
                    <a:pt x="749" y="10668"/>
                  </a:lnTo>
                  <a:lnTo>
                    <a:pt x="1346" y="11430"/>
                  </a:lnTo>
                  <a:lnTo>
                    <a:pt x="2032" y="11938"/>
                  </a:lnTo>
                  <a:lnTo>
                    <a:pt x="2781" y="12319"/>
                  </a:lnTo>
                  <a:lnTo>
                    <a:pt x="5346" y="14097"/>
                  </a:lnTo>
                  <a:lnTo>
                    <a:pt x="8166" y="15240"/>
                  </a:lnTo>
                  <a:lnTo>
                    <a:pt x="11074" y="15621"/>
                  </a:lnTo>
                  <a:lnTo>
                    <a:pt x="13995" y="15748"/>
                  </a:lnTo>
                  <a:lnTo>
                    <a:pt x="17094" y="14224"/>
                  </a:lnTo>
                  <a:lnTo>
                    <a:pt x="18135" y="11176"/>
                  </a:lnTo>
                  <a:lnTo>
                    <a:pt x="18935" y="8128"/>
                  </a:lnTo>
                  <a:close/>
                </a:path>
                <a:path w="61594" h="90805">
                  <a:moveTo>
                    <a:pt x="61112" y="43053"/>
                  </a:moveTo>
                  <a:lnTo>
                    <a:pt x="41706" y="60401"/>
                  </a:lnTo>
                  <a:lnTo>
                    <a:pt x="23507" y="70954"/>
                  </a:lnTo>
                  <a:lnTo>
                    <a:pt x="9994" y="76187"/>
                  </a:lnTo>
                  <a:lnTo>
                    <a:pt x="4724" y="77597"/>
                  </a:lnTo>
                  <a:lnTo>
                    <a:pt x="7251" y="90297"/>
                  </a:lnTo>
                  <a:lnTo>
                    <a:pt x="35128" y="79756"/>
                  </a:lnTo>
                  <a:lnTo>
                    <a:pt x="51485" y="63868"/>
                  </a:lnTo>
                  <a:lnTo>
                    <a:pt x="59182" y="49390"/>
                  </a:lnTo>
                  <a:lnTo>
                    <a:pt x="61112" y="43053"/>
                  </a:lnTo>
                  <a:close/>
                </a:path>
              </a:pathLst>
            </a:custGeom>
            <a:solidFill>
              <a:srgbClr val="CC8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49147" y="2131694"/>
              <a:ext cx="81915" cy="124460"/>
            </a:xfrm>
            <a:custGeom>
              <a:avLst/>
              <a:gdLst/>
              <a:ahLst/>
              <a:cxnLst/>
              <a:rect l="l" t="t" r="r" b="b"/>
              <a:pathLst>
                <a:path w="81915" h="124460">
                  <a:moveTo>
                    <a:pt x="20332" y="24003"/>
                  </a:moveTo>
                  <a:lnTo>
                    <a:pt x="19392" y="22479"/>
                  </a:lnTo>
                  <a:lnTo>
                    <a:pt x="17322" y="21336"/>
                  </a:lnTo>
                  <a:lnTo>
                    <a:pt x="11760" y="18669"/>
                  </a:lnTo>
                  <a:lnTo>
                    <a:pt x="5562" y="20828"/>
                  </a:lnTo>
                  <a:lnTo>
                    <a:pt x="241" y="29210"/>
                  </a:lnTo>
                  <a:lnTo>
                    <a:pt x="0" y="31242"/>
                  </a:lnTo>
                  <a:lnTo>
                    <a:pt x="647" y="32004"/>
                  </a:lnTo>
                  <a:lnTo>
                    <a:pt x="1955" y="33528"/>
                  </a:lnTo>
                  <a:lnTo>
                    <a:pt x="5638" y="30353"/>
                  </a:lnTo>
                  <a:lnTo>
                    <a:pt x="10414" y="28829"/>
                  </a:lnTo>
                  <a:lnTo>
                    <a:pt x="15189" y="27178"/>
                  </a:lnTo>
                  <a:lnTo>
                    <a:pt x="19456" y="27178"/>
                  </a:lnTo>
                  <a:lnTo>
                    <a:pt x="20078" y="25019"/>
                  </a:lnTo>
                  <a:lnTo>
                    <a:pt x="20332" y="24003"/>
                  </a:lnTo>
                  <a:close/>
                </a:path>
                <a:path w="81915" h="124460">
                  <a:moveTo>
                    <a:pt x="75412" y="106807"/>
                  </a:moveTo>
                  <a:lnTo>
                    <a:pt x="74942" y="105791"/>
                  </a:lnTo>
                  <a:lnTo>
                    <a:pt x="74523" y="104775"/>
                  </a:lnTo>
                  <a:lnTo>
                    <a:pt x="69240" y="106934"/>
                  </a:lnTo>
                  <a:lnTo>
                    <a:pt x="64033" y="112141"/>
                  </a:lnTo>
                  <a:lnTo>
                    <a:pt x="58826" y="117221"/>
                  </a:lnTo>
                  <a:lnTo>
                    <a:pt x="55994" y="122936"/>
                  </a:lnTo>
                  <a:lnTo>
                    <a:pt x="57696" y="124460"/>
                  </a:lnTo>
                  <a:lnTo>
                    <a:pt x="61493" y="120269"/>
                  </a:lnTo>
                  <a:lnTo>
                    <a:pt x="66332" y="115316"/>
                  </a:lnTo>
                  <a:lnTo>
                    <a:pt x="71170" y="110490"/>
                  </a:lnTo>
                  <a:lnTo>
                    <a:pt x="75412" y="106807"/>
                  </a:lnTo>
                  <a:close/>
                </a:path>
                <a:path w="81915" h="124460">
                  <a:moveTo>
                    <a:pt x="81305" y="5207"/>
                  </a:moveTo>
                  <a:lnTo>
                    <a:pt x="79997" y="3556"/>
                  </a:lnTo>
                  <a:lnTo>
                    <a:pt x="77393" y="2159"/>
                  </a:lnTo>
                  <a:lnTo>
                    <a:pt x="73977" y="508"/>
                  </a:lnTo>
                  <a:lnTo>
                    <a:pt x="70319" y="0"/>
                  </a:lnTo>
                  <a:lnTo>
                    <a:pt x="66725" y="635"/>
                  </a:lnTo>
                  <a:lnTo>
                    <a:pt x="63106" y="1143"/>
                  </a:lnTo>
                  <a:lnTo>
                    <a:pt x="59639" y="2794"/>
                  </a:lnTo>
                  <a:lnTo>
                    <a:pt x="56603" y="5334"/>
                  </a:lnTo>
                  <a:lnTo>
                    <a:pt x="54356" y="7366"/>
                  </a:lnTo>
                  <a:lnTo>
                    <a:pt x="53314" y="9525"/>
                  </a:lnTo>
                  <a:lnTo>
                    <a:pt x="53733" y="10414"/>
                  </a:lnTo>
                  <a:lnTo>
                    <a:pt x="54686" y="12319"/>
                  </a:lnTo>
                  <a:lnTo>
                    <a:pt x="60401" y="9525"/>
                  </a:lnTo>
                  <a:lnTo>
                    <a:pt x="74434" y="7747"/>
                  </a:lnTo>
                  <a:lnTo>
                    <a:pt x="80467" y="8382"/>
                  </a:lnTo>
                  <a:lnTo>
                    <a:pt x="81305" y="5207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72895" y="2162762"/>
              <a:ext cx="26670" cy="46990"/>
            </a:xfrm>
            <a:custGeom>
              <a:avLst/>
              <a:gdLst/>
              <a:ahLst/>
              <a:cxnLst/>
              <a:rect l="l" t="t" r="r" b="b"/>
              <a:pathLst>
                <a:path w="26669" h="46989">
                  <a:moveTo>
                    <a:pt x="10706" y="0"/>
                  </a:moveTo>
                  <a:lnTo>
                    <a:pt x="3340" y="3212"/>
                  </a:lnTo>
                  <a:lnTo>
                    <a:pt x="0" y="5889"/>
                  </a:lnTo>
                  <a:lnTo>
                    <a:pt x="6972" y="46910"/>
                  </a:lnTo>
                  <a:lnTo>
                    <a:pt x="11061" y="46539"/>
                  </a:lnTo>
                  <a:lnTo>
                    <a:pt x="19311" y="42798"/>
                  </a:lnTo>
                  <a:lnTo>
                    <a:pt x="26212" y="33462"/>
                  </a:lnTo>
                  <a:lnTo>
                    <a:pt x="26250" y="16303"/>
                  </a:lnTo>
                  <a:lnTo>
                    <a:pt x="19280" y="2335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FFD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82001" y="2171572"/>
              <a:ext cx="13335" cy="26670"/>
            </a:xfrm>
            <a:custGeom>
              <a:avLst/>
              <a:gdLst/>
              <a:ahLst/>
              <a:cxnLst/>
              <a:rect l="l" t="t" r="r" b="b"/>
              <a:pathLst>
                <a:path w="13334" h="26669">
                  <a:moveTo>
                    <a:pt x="4927" y="0"/>
                  </a:moveTo>
                  <a:lnTo>
                    <a:pt x="0" y="3048"/>
                  </a:lnTo>
                  <a:lnTo>
                    <a:pt x="126" y="5079"/>
                  </a:lnTo>
                  <a:lnTo>
                    <a:pt x="609" y="5587"/>
                  </a:lnTo>
                  <a:lnTo>
                    <a:pt x="774" y="5461"/>
                  </a:lnTo>
                  <a:lnTo>
                    <a:pt x="939" y="5206"/>
                  </a:lnTo>
                  <a:lnTo>
                    <a:pt x="634" y="4699"/>
                  </a:lnTo>
                  <a:lnTo>
                    <a:pt x="965" y="2539"/>
                  </a:lnTo>
                  <a:lnTo>
                    <a:pt x="1879" y="1650"/>
                  </a:lnTo>
                  <a:lnTo>
                    <a:pt x="2971" y="1524"/>
                  </a:lnTo>
                  <a:lnTo>
                    <a:pt x="4660" y="1650"/>
                  </a:lnTo>
                  <a:lnTo>
                    <a:pt x="6210" y="2666"/>
                  </a:lnTo>
                  <a:lnTo>
                    <a:pt x="7124" y="4317"/>
                  </a:lnTo>
                  <a:lnTo>
                    <a:pt x="8521" y="6350"/>
                  </a:lnTo>
                  <a:lnTo>
                    <a:pt x="9537" y="8636"/>
                  </a:lnTo>
                  <a:lnTo>
                    <a:pt x="11226" y="16382"/>
                  </a:lnTo>
                  <a:lnTo>
                    <a:pt x="10198" y="21971"/>
                  </a:lnTo>
                  <a:lnTo>
                    <a:pt x="7861" y="23875"/>
                  </a:lnTo>
                  <a:lnTo>
                    <a:pt x="6934" y="24764"/>
                  </a:lnTo>
                  <a:lnTo>
                    <a:pt x="5778" y="25018"/>
                  </a:lnTo>
                  <a:lnTo>
                    <a:pt x="3771" y="24764"/>
                  </a:lnTo>
                  <a:lnTo>
                    <a:pt x="3340" y="24384"/>
                  </a:lnTo>
                  <a:lnTo>
                    <a:pt x="3175" y="24637"/>
                  </a:lnTo>
                  <a:lnTo>
                    <a:pt x="3467" y="25273"/>
                  </a:lnTo>
                  <a:lnTo>
                    <a:pt x="5753" y="26288"/>
                  </a:lnTo>
                  <a:lnTo>
                    <a:pt x="7277" y="26035"/>
                  </a:lnTo>
                  <a:lnTo>
                    <a:pt x="11747" y="22732"/>
                  </a:lnTo>
                  <a:lnTo>
                    <a:pt x="13004" y="16510"/>
                  </a:lnTo>
                  <a:lnTo>
                    <a:pt x="11150" y="7874"/>
                  </a:lnTo>
                  <a:lnTo>
                    <a:pt x="9956" y="5206"/>
                  </a:lnTo>
                  <a:lnTo>
                    <a:pt x="8293" y="3175"/>
                  </a:lnTo>
                  <a:lnTo>
                    <a:pt x="7023" y="1015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CC8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31421" y="2068187"/>
              <a:ext cx="93345" cy="120650"/>
            </a:xfrm>
            <a:custGeom>
              <a:avLst/>
              <a:gdLst/>
              <a:ahLst/>
              <a:cxnLst/>
              <a:rect l="l" t="t" r="r" b="b"/>
              <a:pathLst>
                <a:path w="93344" h="120650">
                  <a:moveTo>
                    <a:pt x="74784" y="0"/>
                  </a:moveTo>
                  <a:lnTo>
                    <a:pt x="30019" y="14343"/>
                  </a:lnTo>
                  <a:lnTo>
                    <a:pt x="7552" y="46489"/>
                  </a:lnTo>
                  <a:lnTo>
                    <a:pt x="0" y="93620"/>
                  </a:lnTo>
                  <a:lnTo>
                    <a:pt x="3488" y="107703"/>
                  </a:lnTo>
                  <a:lnTo>
                    <a:pt x="9597" y="120276"/>
                  </a:lnTo>
                  <a:lnTo>
                    <a:pt x="9168" y="108884"/>
                  </a:lnTo>
                  <a:lnTo>
                    <a:pt x="9967" y="95432"/>
                  </a:lnTo>
                  <a:lnTo>
                    <a:pt x="23338" y="55173"/>
                  </a:lnTo>
                  <a:lnTo>
                    <a:pt x="59733" y="37645"/>
                  </a:lnTo>
                  <a:lnTo>
                    <a:pt x="67687" y="35948"/>
                  </a:lnTo>
                  <a:lnTo>
                    <a:pt x="93138" y="9913"/>
                  </a:lnTo>
                  <a:lnTo>
                    <a:pt x="92884" y="4960"/>
                  </a:lnTo>
                  <a:lnTo>
                    <a:pt x="90077" y="2928"/>
                  </a:lnTo>
                  <a:lnTo>
                    <a:pt x="88972" y="2166"/>
                  </a:lnTo>
                  <a:lnTo>
                    <a:pt x="87753" y="1658"/>
                  </a:lnTo>
                  <a:lnTo>
                    <a:pt x="74784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26388" y="2064130"/>
              <a:ext cx="98425" cy="97155"/>
            </a:xfrm>
            <a:custGeom>
              <a:avLst/>
              <a:gdLst/>
              <a:ahLst/>
              <a:cxnLst/>
              <a:rect l="l" t="t" r="r" b="b"/>
              <a:pathLst>
                <a:path w="98425" h="97155">
                  <a:moveTo>
                    <a:pt x="97739" y="11557"/>
                  </a:moveTo>
                  <a:lnTo>
                    <a:pt x="78879" y="19177"/>
                  </a:lnTo>
                  <a:lnTo>
                    <a:pt x="75704" y="19177"/>
                  </a:lnTo>
                  <a:lnTo>
                    <a:pt x="72212" y="18542"/>
                  </a:lnTo>
                  <a:lnTo>
                    <a:pt x="64338" y="17780"/>
                  </a:lnTo>
                  <a:lnTo>
                    <a:pt x="60248" y="17653"/>
                  </a:lnTo>
                  <a:lnTo>
                    <a:pt x="56172" y="17780"/>
                  </a:lnTo>
                  <a:lnTo>
                    <a:pt x="49161" y="18402"/>
                  </a:lnTo>
                  <a:lnTo>
                    <a:pt x="11899" y="39903"/>
                  </a:lnTo>
                  <a:lnTo>
                    <a:pt x="0" y="78867"/>
                  </a:lnTo>
                  <a:lnTo>
                    <a:pt x="914" y="85217"/>
                  </a:lnTo>
                  <a:lnTo>
                    <a:pt x="3416" y="92583"/>
                  </a:lnTo>
                  <a:lnTo>
                    <a:pt x="5626" y="96901"/>
                  </a:lnTo>
                  <a:lnTo>
                    <a:pt x="5765" y="96774"/>
                  </a:lnTo>
                  <a:lnTo>
                    <a:pt x="4673" y="94742"/>
                  </a:lnTo>
                  <a:lnTo>
                    <a:pt x="1701" y="85090"/>
                  </a:lnTo>
                  <a:lnTo>
                    <a:pt x="977" y="78867"/>
                  </a:lnTo>
                  <a:lnTo>
                    <a:pt x="1295" y="72771"/>
                  </a:lnTo>
                  <a:lnTo>
                    <a:pt x="2006" y="66078"/>
                  </a:lnTo>
                  <a:lnTo>
                    <a:pt x="23495" y="30772"/>
                  </a:lnTo>
                  <a:lnTo>
                    <a:pt x="60248" y="19177"/>
                  </a:lnTo>
                  <a:lnTo>
                    <a:pt x="64274" y="19304"/>
                  </a:lnTo>
                  <a:lnTo>
                    <a:pt x="72085" y="19939"/>
                  </a:lnTo>
                  <a:lnTo>
                    <a:pt x="75577" y="20574"/>
                  </a:lnTo>
                  <a:lnTo>
                    <a:pt x="78879" y="20447"/>
                  </a:lnTo>
                  <a:lnTo>
                    <a:pt x="97396" y="12700"/>
                  </a:lnTo>
                  <a:lnTo>
                    <a:pt x="97739" y="11557"/>
                  </a:lnTo>
                  <a:close/>
                </a:path>
                <a:path w="98425" h="97155">
                  <a:moveTo>
                    <a:pt x="97815" y="10033"/>
                  </a:moveTo>
                  <a:lnTo>
                    <a:pt x="97650" y="9652"/>
                  </a:lnTo>
                  <a:lnTo>
                    <a:pt x="96939" y="10541"/>
                  </a:lnTo>
                  <a:lnTo>
                    <a:pt x="93129" y="12319"/>
                  </a:lnTo>
                  <a:lnTo>
                    <a:pt x="90766" y="12827"/>
                  </a:lnTo>
                  <a:lnTo>
                    <a:pt x="88366" y="12954"/>
                  </a:lnTo>
                  <a:lnTo>
                    <a:pt x="84836" y="13335"/>
                  </a:lnTo>
                  <a:lnTo>
                    <a:pt x="81280" y="12827"/>
                  </a:lnTo>
                  <a:lnTo>
                    <a:pt x="77901" y="11557"/>
                  </a:lnTo>
                  <a:lnTo>
                    <a:pt x="74104" y="9906"/>
                  </a:lnTo>
                  <a:lnTo>
                    <a:pt x="70231" y="7239"/>
                  </a:lnTo>
                  <a:lnTo>
                    <a:pt x="58242" y="1143"/>
                  </a:lnTo>
                  <a:lnTo>
                    <a:pt x="49885" y="0"/>
                  </a:lnTo>
                  <a:lnTo>
                    <a:pt x="39331" y="2159"/>
                  </a:lnTo>
                  <a:lnTo>
                    <a:pt x="36944" y="2921"/>
                  </a:lnTo>
                  <a:lnTo>
                    <a:pt x="34645" y="4064"/>
                  </a:lnTo>
                  <a:lnTo>
                    <a:pt x="33782" y="4318"/>
                  </a:lnTo>
                  <a:lnTo>
                    <a:pt x="32956" y="4826"/>
                  </a:lnTo>
                  <a:lnTo>
                    <a:pt x="32207" y="5461"/>
                  </a:lnTo>
                  <a:lnTo>
                    <a:pt x="32296" y="5842"/>
                  </a:lnTo>
                  <a:lnTo>
                    <a:pt x="35864" y="3937"/>
                  </a:lnTo>
                  <a:lnTo>
                    <a:pt x="49822" y="1651"/>
                  </a:lnTo>
                  <a:lnTo>
                    <a:pt x="57848" y="2921"/>
                  </a:lnTo>
                  <a:lnTo>
                    <a:pt x="69519" y="8890"/>
                  </a:lnTo>
                  <a:lnTo>
                    <a:pt x="73469" y="11684"/>
                  </a:lnTo>
                  <a:lnTo>
                    <a:pt x="81013" y="14478"/>
                  </a:lnTo>
                  <a:lnTo>
                    <a:pt x="84759" y="14859"/>
                  </a:lnTo>
                  <a:lnTo>
                    <a:pt x="90944" y="14097"/>
                  </a:lnTo>
                  <a:lnTo>
                    <a:pt x="93383" y="13335"/>
                  </a:lnTo>
                  <a:lnTo>
                    <a:pt x="97205" y="10922"/>
                  </a:lnTo>
                  <a:lnTo>
                    <a:pt x="97815" y="10033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9568" y="2065226"/>
              <a:ext cx="64769" cy="102235"/>
            </a:xfrm>
            <a:custGeom>
              <a:avLst/>
              <a:gdLst/>
              <a:ahLst/>
              <a:cxnLst/>
              <a:rect l="l" t="t" r="r" b="b"/>
              <a:pathLst>
                <a:path w="64769" h="102235">
                  <a:moveTo>
                    <a:pt x="28582" y="0"/>
                  </a:moveTo>
                  <a:lnTo>
                    <a:pt x="593" y="26900"/>
                  </a:lnTo>
                  <a:lnTo>
                    <a:pt x="0" y="34337"/>
                  </a:lnTo>
                  <a:lnTo>
                    <a:pt x="381" y="41812"/>
                  </a:lnTo>
                  <a:lnTo>
                    <a:pt x="23240" y="69008"/>
                  </a:lnTo>
                  <a:lnTo>
                    <a:pt x="38811" y="73453"/>
                  </a:lnTo>
                  <a:lnTo>
                    <a:pt x="47155" y="77136"/>
                  </a:lnTo>
                  <a:lnTo>
                    <a:pt x="52069" y="88312"/>
                  </a:lnTo>
                  <a:lnTo>
                    <a:pt x="53327" y="98472"/>
                  </a:lnTo>
                  <a:lnTo>
                    <a:pt x="58585" y="101647"/>
                  </a:lnTo>
                  <a:lnTo>
                    <a:pt x="62433" y="98599"/>
                  </a:lnTo>
                  <a:lnTo>
                    <a:pt x="64693" y="90852"/>
                  </a:lnTo>
                  <a:lnTo>
                    <a:pt x="63360" y="79676"/>
                  </a:lnTo>
                  <a:lnTo>
                    <a:pt x="62496" y="75739"/>
                  </a:lnTo>
                  <a:lnTo>
                    <a:pt x="60783" y="65510"/>
                  </a:lnTo>
                  <a:lnTo>
                    <a:pt x="54234" y="25715"/>
                  </a:lnTo>
                  <a:lnTo>
                    <a:pt x="36852" y="2907"/>
                  </a:lnTo>
                  <a:lnTo>
                    <a:pt x="28582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21092" y="2089022"/>
              <a:ext cx="82550" cy="40640"/>
            </a:xfrm>
            <a:custGeom>
              <a:avLst/>
              <a:gdLst/>
              <a:ahLst/>
              <a:cxnLst/>
              <a:rect l="l" t="t" r="r" b="b"/>
              <a:pathLst>
                <a:path w="82550" h="40639">
                  <a:moveTo>
                    <a:pt x="1968" y="6362"/>
                  </a:moveTo>
                  <a:lnTo>
                    <a:pt x="254" y="2413"/>
                  </a:lnTo>
                  <a:lnTo>
                    <a:pt x="0" y="2794"/>
                  </a:lnTo>
                  <a:lnTo>
                    <a:pt x="76" y="3048"/>
                  </a:lnTo>
                  <a:lnTo>
                    <a:pt x="342" y="3683"/>
                  </a:lnTo>
                  <a:lnTo>
                    <a:pt x="736" y="4445"/>
                  </a:lnTo>
                  <a:lnTo>
                    <a:pt x="1358" y="5461"/>
                  </a:lnTo>
                  <a:lnTo>
                    <a:pt x="1968" y="6362"/>
                  </a:lnTo>
                  <a:close/>
                </a:path>
                <a:path w="82550" h="40639">
                  <a:moveTo>
                    <a:pt x="2946" y="7835"/>
                  </a:moveTo>
                  <a:lnTo>
                    <a:pt x="1968" y="6362"/>
                  </a:lnTo>
                  <a:lnTo>
                    <a:pt x="2463" y="7493"/>
                  </a:lnTo>
                  <a:lnTo>
                    <a:pt x="2946" y="7835"/>
                  </a:lnTo>
                  <a:close/>
                </a:path>
                <a:path w="82550" h="40639">
                  <a:moveTo>
                    <a:pt x="71551" y="7493"/>
                  </a:moveTo>
                  <a:lnTo>
                    <a:pt x="71132" y="6477"/>
                  </a:lnTo>
                  <a:lnTo>
                    <a:pt x="70408" y="5461"/>
                  </a:lnTo>
                  <a:lnTo>
                    <a:pt x="69532" y="4699"/>
                  </a:lnTo>
                  <a:lnTo>
                    <a:pt x="67246" y="2413"/>
                  </a:lnTo>
                  <a:lnTo>
                    <a:pt x="65481" y="1524"/>
                  </a:lnTo>
                  <a:lnTo>
                    <a:pt x="64490" y="1016"/>
                  </a:lnTo>
                  <a:lnTo>
                    <a:pt x="61582" y="635"/>
                  </a:lnTo>
                  <a:lnTo>
                    <a:pt x="57289" y="0"/>
                  </a:lnTo>
                  <a:lnTo>
                    <a:pt x="52920" y="635"/>
                  </a:lnTo>
                  <a:lnTo>
                    <a:pt x="48920" y="2667"/>
                  </a:lnTo>
                  <a:lnTo>
                    <a:pt x="44411" y="4699"/>
                  </a:lnTo>
                  <a:lnTo>
                    <a:pt x="39814" y="8001"/>
                  </a:lnTo>
                  <a:lnTo>
                    <a:pt x="34937" y="10795"/>
                  </a:lnTo>
                  <a:lnTo>
                    <a:pt x="30060" y="13716"/>
                  </a:lnTo>
                  <a:lnTo>
                    <a:pt x="25095" y="15621"/>
                  </a:lnTo>
                  <a:lnTo>
                    <a:pt x="16344" y="15367"/>
                  </a:lnTo>
                  <a:lnTo>
                    <a:pt x="12306" y="14097"/>
                  </a:lnTo>
                  <a:lnTo>
                    <a:pt x="2946" y="7835"/>
                  </a:lnTo>
                  <a:lnTo>
                    <a:pt x="3505" y="8636"/>
                  </a:lnTo>
                  <a:lnTo>
                    <a:pt x="5715" y="11049"/>
                  </a:lnTo>
                  <a:lnTo>
                    <a:pt x="8204" y="12700"/>
                  </a:lnTo>
                  <a:lnTo>
                    <a:pt x="11925" y="15494"/>
                  </a:lnTo>
                  <a:lnTo>
                    <a:pt x="16141" y="17018"/>
                  </a:lnTo>
                  <a:lnTo>
                    <a:pt x="25425" y="17272"/>
                  </a:lnTo>
                  <a:lnTo>
                    <a:pt x="29946" y="15621"/>
                  </a:lnTo>
                  <a:lnTo>
                    <a:pt x="30645" y="15367"/>
                  </a:lnTo>
                  <a:lnTo>
                    <a:pt x="40614" y="9525"/>
                  </a:lnTo>
                  <a:lnTo>
                    <a:pt x="45072" y="6350"/>
                  </a:lnTo>
                  <a:lnTo>
                    <a:pt x="49466" y="4318"/>
                  </a:lnTo>
                  <a:lnTo>
                    <a:pt x="53251" y="2286"/>
                  </a:lnTo>
                  <a:lnTo>
                    <a:pt x="57378" y="1524"/>
                  </a:lnTo>
                  <a:lnTo>
                    <a:pt x="61493" y="1905"/>
                  </a:lnTo>
                  <a:lnTo>
                    <a:pt x="71501" y="7747"/>
                  </a:lnTo>
                  <a:lnTo>
                    <a:pt x="71551" y="7493"/>
                  </a:lnTo>
                  <a:close/>
                </a:path>
                <a:path w="82550" h="40639">
                  <a:moveTo>
                    <a:pt x="82321" y="30099"/>
                  </a:moveTo>
                  <a:lnTo>
                    <a:pt x="80797" y="27686"/>
                  </a:lnTo>
                  <a:lnTo>
                    <a:pt x="77876" y="24638"/>
                  </a:lnTo>
                  <a:lnTo>
                    <a:pt x="75095" y="22987"/>
                  </a:lnTo>
                  <a:lnTo>
                    <a:pt x="67703" y="21336"/>
                  </a:lnTo>
                  <a:lnTo>
                    <a:pt x="63169" y="21590"/>
                  </a:lnTo>
                  <a:lnTo>
                    <a:pt x="53721" y="25019"/>
                  </a:lnTo>
                  <a:lnTo>
                    <a:pt x="48742" y="27686"/>
                  </a:lnTo>
                  <a:lnTo>
                    <a:pt x="39306" y="33782"/>
                  </a:lnTo>
                  <a:lnTo>
                    <a:pt x="34328" y="35941"/>
                  </a:lnTo>
                  <a:lnTo>
                    <a:pt x="24942" y="38354"/>
                  </a:lnTo>
                  <a:lnTo>
                    <a:pt x="20612" y="38735"/>
                  </a:lnTo>
                  <a:lnTo>
                    <a:pt x="8953" y="37465"/>
                  </a:lnTo>
                  <a:lnTo>
                    <a:pt x="4660" y="35179"/>
                  </a:lnTo>
                  <a:lnTo>
                    <a:pt x="4559" y="35433"/>
                  </a:lnTo>
                  <a:lnTo>
                    <a:pt x="6477" y="36830"/>
                  </a:lnTo>
                  <a:lnTo>
                    <a:pt x="10350" y="38354"/>
                  </a:lnTo>
                  <a:lnTo>
                    <a:pt x="13258" y="39243"/>
                  </a:lnTo>
                  <a:lnTo>
                    <a:pt x="20612" y="40259"/>
                  </a:lnTo>
                  <a:lnTo>
                    <a:pt x="25069" y="40132"/>
                  </a:lnTo>
                  <a:lnTo>
                    <a:pt x="34734" y="37719"/>
                  </a:lnTo>
                  <a:lnTo>
                    <a:pt x="39852" y="35433"/>
                  </a:lnTo>
                  <a:lnTo>
                    <a:pt x="49339" y="29337"/>
                  </a:lnTo>
                  <a:lnTo>
                    <a:pt x="54216" y="26797"/>
                  </a:lnTo>
                  <a:lnTo>
                    <a:pt x="63347" y="23241"/>
                  </a:lnTo>
                  <a:lnTo>
                    <a:pt x="67678" y="22860"/>
                  </a:lnTo>
                  <a:lnTo>
                    <a:pt x="74764" y="24257"/>
                  </a:lnTo>
                  <a:lnTo>
                    <a:pt x="77482" y="25527"/>
                  </a:lnTo>
                  <a:lnTo>
                    <a:pt x="81445" y="29210"/>
                  </a:lnTo>
                  <a:lnTo>
                    <a:pt x="82156" y="30353"/>
                  </a:lnTo>
                  <a:lnTo>
                    <a:pt x="82270" y="30226"/>
                  </a:lnTo>
                  <a:lnTo>
                    <a:pt x="82321" y="30099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31163" y="2148839"/>
              <a:ext cx="135890" cy="92075"/>
            </a:xfrm>
            <a:custGeom>
              <a:avLst/>
              <a:gdLst/>
              <a:ahLst/>
              <a:cxnLst/>
              <a:rect l="l" t="t" r="r" b="b"/>
              <a:pathLst>
                <a:path w="135890" h="92075">
                  <a:moveTo>
                    <a:pt x="0" y="33527"/>
                  </a:moveTo>
                  <a:lnTo>
                    <a:pt x="0" y="33909"/>
                  </a:lnTo>
                  <a:lnTo>
                    <a:pt x="152" y="34671"/>
                  </a:lnTo>
                  <a:lnTo>
                    <a:pt x="292" y="35560"/>
                  </a:lnTo>
                  <a:lnTo>
                    <a:pt x="495" y="36575"/>
                  </a:lnTo>
                  <a:lnTo>
                    <a:pt x="762" y="38100"/>
                  </a:lnTo>
                  <a:lnTo>
                    <a:pt x="2133" y="45212"/>
                  </a:lnTo>
                  <a:lnTo>
                    <a:pt x="11722" y="82296"/>
                  </a:lnTo>
                  <a:lnTo>
                    <a:pt x="11988" y="82804"/>
                  </a:lnTo>
                  <a:lnTo>
                    <a:pt x="12192" y="83312"/>
                  </a:lnTo>
                  <a:lnTo>
                    <a:pt x="12509" y="83693"/>
                  </a:lnTo>
                  <a:lnTo>
                    <a:pt x="12839" y="84200"/>
                  </a:lnTo>
                  <a:lnTo>
                    <a:pt x="13487" y="85089"/>
                  </a:lnTo>
                  <a:lnTo>
                    <a:pt x="14173" y="85851"/>
                  </a:lnTo>
                  <a:lnTo>
                    <a:pt x="14935" y="86613"/>
                  </a:lnTo>
                  <a:lnTo>
                    <a:pt x="15748" y="87249"/>
                  </a:lnTo>
                  <a:lnTo>
                    <a:pt x="17437" y="88646"/>
                  </a:lnTo>
                  <a:lnTo>
                    <a:pt x="19291" y="89788"/>
                  </a:lnTo>
                  <a:lnTo>
                    <a:pt x="21247" y="90424"/>
                  </a:lnTo>
                  <a:lnTo>
                    <a:pt x="25450" y="91694"/>
                  </a:lnTo>
                  <a:lnTo>
                    <a:pt x="29870" y="91821"/>
                  </a:lnTo>
                  <a:lnTo>
                    <a:pt x="32407" y="91059"/>
                  </a:lnTo>
                  <a:lnTo>
                    <a:pt x="25641" y="91059"/>
                  </a:lnTo>
                  <a:lnTo>
                    <a:pt x="21501" y="89788"/>
                  </a:lnTo>
                  <a:lnTo>
                    <a:pt x="19583" y="89154"/>
                  </a:lnTo>
                  <a:lnTo>
                    <a:pt x="17754" y="88137"/>
                  </a:lnTo>
                  <a:lnTo>
                    <a:pt x="16103" y="86740"/>
                  </a:lnTo>
                  <a:lnTo>
                    <a:pt x="15303" y="86106"/>
                  </a:lnTo>
                  <a:lnTo>
                    <a:pt x="14566" y="85471"/>
                  </a:lnTo>
                  <a:lnTo>
                    <a:pt x="13893" y="84582"/>
                  </a:lnTo>
                  <a:lnTo>
                    <a:pt x="13195" y="83820"/>
                  </a:lnTo>
                  <a:lnTo>
                    <a:pt x="12928" y="83312"/>
                  </a:lnTo>
                  <a:lnTo>
                    <a:pt x="12674" y="82931"/>
                  </a:lnTo>
                  <a:lnTo>
                    <a:pt x="12192" y="81914"/>
                  </a:lnTo>
                  <a:lnTo>
                    <a:pt x="10604" y="78232"/>
                  </a:lnTo>
                  <a:lnTo>
                    <a:pt x="9309" y="74295"/>
                  </a:lnTo>
                  <a:lnTo>
                    <a:pt x="8252" y="69976"/>
                  </a:lnTo>
                  <a:lnTo>
                    <a:pt x="6282" y="62357"/>
                  </a:lnTo>
                  <a:lnTo>
                    <a:pt x="4639" y="54863"/>
                  </a:lnTo>
                  <a:lnTo>
                    <a:pt x="2387" y="45085"/>
                  </a:lnTo>
                  <a:lnTo>
                    <a:pt x="102" y="33909"/>
                  </a:lnTo>
                  <a:lnTo>
                    <a:pt x="0" y="33527"/>
                  </a:lnTo>
                  <a:close/>
                </a:path>
                <a:path w="135890" h="92075">
                  <a:moveTo>
                    <a:pt x="56134" y="54990"/>
                  </a:moveTo>
                  <a:lnTo>
                    <a:pt x="50983" y="64262"/>
                  </a:lnTo>
                  <a:lnTo>
                    <a:pt x="50083" y="69976"/>
                  </a:lnTo>
                  <a:lnTo>
                    <a:pt x="34099" y="89788"/>
                  </a:lnTo>
                  <a:lnTo>
                    <a:pt x="29959" y="91059"/>
                  </a:lnTo>
                  <a:lnTo>
                    <a:pt x="32407" y="91059"/>
                  </a:lnTo>
                  <a:lnTo>
                    <a:pt x="34099" y="90550"/>
                  </a:lnTo>
                  <a:lnTo>
                    <a:pt x="36360" y="89915"/>
                  </a:lnTo>
                  <a:lnTo>
                    <a:pt x="51782" y="62737"/>
                  </a:lnTo>
                  <a:lnTo>
                    <a:pt x="52108" y="61340"/>
                  </a:lnTo>
                  <a:lnTo>
                    <a:pt x="53124" y="58547"/>
                  </a:lnTo>
                  <a:lnTo>
                    <a:pt x="53975" y="57404"/>
                  </a:lnTo>
                  <a:lnTo>
                    <a:pt x="55054" y="56642"/>
                  </a:lnTo>
                  <a:lnTo>
                    <a:pt x="56197" y="56007"/>
                  </a:lnTo>
                  <a:lnTo>
                    <a:pt x="59079" y="56007"/>
                  </a:lnTo>
                  <a:lnTo>
                    <a:pt x="57619" y="55118"/>
                  </a:lnTo>
                  <a:lnTo>
                    <a:pt x="56134" y="54990"/>
                  </a:lnTo>
                  <a:close/>
                </a:path>
                <a:path w="135890" h="92075">
                  <a:moveTo>
                    <a:pt x="59079" y="56007"/>
                  </a:moveTo>
                  <a:lnTo>
                    <a:pt x="57518" y="56007"/>
                  </a:lnTo>
                  <a:lnTo>
                    <a:pt x="58610" y="56769"/>
                  </a:lnTo>
                  <a:lnTo>
                    <a:pt x="59766" y="57531"/>
                  </a:lnTo>
                  <a:lnTo>
                    <a:pt x="60807" y="58547"/>
                  </a:lnTo>
                  <a:lnTo>
                    <a:pt x="61658" y="59817"/>
                  </a:lnTo>
                  <a:lnTo>
                    <a:pt x="62585" y="60960"/>
                  </a:lnTo>
                  <a:lnTo>
                    <a:pt x="63258" y="62357"/>
                  </a:lnTo>
                  <a:lnTo>
                    <a:pt x="64185" y="63626"/>
                  </a:lnTo>
                  <a:lnTo>
                    <a:pt x="65074" y="65024"/>
                  </a:lnTo>
                  <a:lnTo>
                    <a:pt x="66090" y="66167"/>
                  </a:lnTo>
                  <a:lnTo>
                    <a:pt x="67208" y="67310"/>
                  </a:lnTo>
                  <a:lnTo>
                    <a:pt x="69519" y="69342"/>
                  </a:lnTo>
                  <a:lnTo>
                    <a:pt x="72047" y="70865"/>
                  </a:lnTo>
                  <a:lnTo>
                    <a:pt x="74726" y="72009"/>
                  </a:lnTo>
                  <a:lnTo>
                    <a:pt x="80238" y="74422"/>
                  </a:lnTo>
                  <a:lnTo>
                    <a:pt x="86017" y="75692"/>
                  </a:lnTo>
                  <a:lnTo>
                    <a:pt x="91846" y="75819"/>
                  </a:lnTo>
                  <a:lnTo>
                    <a:pt x="94843" y="75819"/>
                  </a:lnTo>
                  <a:lnTo>
                    <a:pt x="97828" y="75564"/>
                  </a:lnTo>
                  <a:lnTo>
                    <a:pt x="101536" y="74930"/>
                  </a:lnTo>
                  <a:lnTo>
                    <a:pt x="101907" y="74802"/>
                  </a:lnTo>
                  <a:lnTo>
                    <a:pt x="91859" y="74802"/>
                  </a:lnTo>
                  <a:lnTo>
                    <a:pt x="86106" y="74675"/>
                  </a:lnTo>
                  <a:lnTo>
                    <a:pt x="63093" y="60198"/>
                  </a:lnTo>
                  <a:lnTo>
                    <a:pt x="62128" y="59055"/>
                  </a:lnTo>
                  <a:lnTo>
                    <a:pt x="61226" y="57785"/>
                  </a:lnTo>
                  <a:lnTo>
                    <a:pt x="60121" y="56642"/>
                  </a:lnTo>
                  <a:lnTo>
                    <a:pt x="59079" y="56007"/>
                  </a:lnTo>
                  <a:close/>
                </a:path>
                <a:path w="135890" h="92075">
                  <a:moveTo>
                    <a:pt x="134911" y="46635"/>
                  </a:moveTo>
                  <a:lnTo>
                    <a:pt x="131572" y="50292"/>
                  </a:lnTo>
                  <a:lnTo>
                    <a:pt x="127952" y="54101"/>
                  </a:lnTo>
                  <a:lnTo>
                    <a:pt x="124111" y="57912"/>
                  </a:lnTo>
                  <a:lnTo>
                    <a:pt x="119557" y="62737"/>
                  </a:lnTo>
                  <a:lnTo>
                    <a:pt x="114541" y="67056"/>
                  </a:lnTo>
                  <a:lnTo>
                    <a:pt x="108559" y="71374"/>
                  </a:lnTo>
                  <a:lnTo>
                    <a:pt x="107886" y="71627"/>
                  </a:lnTo>
                  <a:lnTo>
                    <a:pt x="107213" y="72009"/>
                  </a:lnTo>
                  <a:lnTo>
                    <a:pt x="105079" y="72898"/>
                  </a:lnTo>
                  <a:lnTo>
                    <a:pt x="104368" y="73151"/>
                  </a:lnTo>
                  <a:lnTo>
                    <a:pt x="103619" y="73279"/>
                  </a:lnTo>
                  <a:lnTo>
                    <a:pt x="102171" y="73787"/>
                  </a:lnTo>
                  <a:lnTo>
                    <a:pt x="100711" y="74040"/>
                  </a:lnTo>
                  <a:lnTo>
                    <a:pt x="97777" y="74675"/>
                  </a:lnTo>
                  <a:lnTo>
                    <a:pt x="94818" y="74802"/>
                  </a:lnTo>
                  <a:lnTo>
                    <a:pt x="101907" y="74802"/>
                  </a:lnTo>
                  <a:lnTo>
                    <a:pt x="103022" y="74422"/>
                  </a:lnTo>
                  <a:lnTo>
                    <a:pt x="103759" y="74295"/>
                  </a:lnTo>
                  <a:lnTo>
                    <a:pt x="105232" y="73787"/>
                  </a:lnTo>
                  <a:lnTo>
                    <a:pt x="107429" y="72898"/>
                  </a:lnTo>
                  <a:lnTo>
                    <a:pt x="108191" y="72517"/>
                  </a:lnTo>
                  <a:lnTo>
                    <a:pt x="108864" y="72262"/>
                  </a:lnTo>
                  <a:lnTo>
                    <a:pt x="109537" y="71755"/>
                  </a:lnTo>
                  <a:lnTo>
                    <a:pt x="114884" y="67945"/>
                  </a:lnTo>
                  <a:lnTo>
                    <a:pt x="119938" y="63500"/>
                  </a:lnTo>
                  <a:lnTo>
                    <a:pt x="124650" y="58547"/>
                  </a:lnTo>
                  <a:lnTo>
                    <a:pt x="128346" y="54863"/>
                  </a:lnTo>
                  <a:lnTo>
                    <a:pt x="131965" y="51054"/>
                  </a:lnTo>
                  <a:lnTo>
                    <a:pt x="135470" y="47117"/>
                  </a:lnTo>
                  <a:lnTo>
                    <a:pt x="135636" y="46989"/>
                  </a:lnTo>
                  <a:lnTo>
                    <a:pt x="134962" y="46862"/>
                  </a:lnTo>
                  <a:lnTo>
                    <a:pt x="134911" y="46635"/>
                  </a:lnTo>
                  <a:close/>
                </a:path>
                <a:path w="135890" h="92075">
                  <a:moveTo>
                    <a:pt x="135578" y="46482"/>
                  </a:moveTo>
                  <a:lnTo>
                    <a:pt x="135051" y="46482"/>
                  </a:lnTo>
                  <a:lnTo>
                    <a:pt x="134962" y="46862"/>
                  </a:lnTo>
                  <a:lnTo>
                    <a:pt x="135636" y="46862"/>
                  </a:lnTo>
                  <a:lnTo>
                    <a:pt x="135578" y="46482"/>
                  </a:lnTo>
                  <a:close/>
                </a:path>
                <a:path w="135890" h="92075">
                  <a:moveTo>
                    <a:pt x="125096" y="508"/>
                  </a:moveTo>
                  <a:lnTo>
                    <a:pt x="124421" y="508"/>
                  </a:lnTo>
                  <a:lnTo>
                    <a:pt x="124815" y="762"/>
                  </a:lnTo>
                  <a:lnTo>
                    <a:pt x="124498" y="845"/>
                  </a:lnTo>
                  <a:lnTo>
                    <a:pt x="134911" y="46635"/>
                  </a:lnTo>
                  <a:lnTo>
                    <a:pt x="135051" y="46482"/>
                  </a:lnTo>
                  <a:lnTo>
                    <a:pt x="135578" y="46482"/>
                  </a:lnTo>
                  <a:lnTo>
                    <a:pt x="125096" y="508"/>
                  </a:lnTo>
                  <a:close/>
                </a:path>
                <a:path w="135890" h="92075">
                  <a:moveTo>
                    <a:pt x="124980" y="0"/>
                  </a:moveTo>
                  <a:lnTo>
                    <a:pt x="124663" y="0"/>
                  </a:lnTo>
                  <a:lnTo>
                    <a:pt x="2349" y="32893"/>
                  </a:lnTo>
                  <a:lnTo>
                    <a:pt x="584" y="33400"/>
                  </a:lnTo>
                  <a:lnTo>
                    <a:pt x="0" y="33527"/>
                  </a:lnTo>
                  <a:lnTo>
                    <a:pt x="2438" y="33020"/>
                  </a:lnTo>
                  <a:lnTo>
                    <a:pt x="124498" y="845"/>
                  </a:lnTo>
                  <a:lnTo>
                    <a:pt x="124421" y="508"/>
                  </a:lnTo>
                  <a:lnTo>
                    <a:pt x="125096" y="508"/>
                  </a:lnTo>
                  <a:lnTo>
                    <a:pt x="124980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34008" y="2165603"/>
              <a:ext cx="114935" cy="66040"/>
            </a:xfrm>
            <a:custGeom>
              <a:avLst/>
              <a:gdLst/>
              <a:ahLst/>
              <a:cxnLst/>
              <a:rect l="l" t="t" r="r" b="b"/>
              <a:pathLst>
                <a:path w="114934" h="66039">
                  <a:moveTo>
                    <a:pt x="11074" y="65405"/>
                  </a:moveTo>
                  <a:lnTo>
                    <a:pt x="8864" y="55499"/>
                  </a:lnTo>
                  <a:lnTo>
                    <a:pt x="2971" y="31115"/>
                  </a:lnTo>
                  <a:lnTo>
                    <a:pt x="431" y="21209"/>
                  </a:lnTo>
                  <a:lnTo>
                    <a:pt x="0" y="21463"/>
                  </a:lnTo>
                  <a:lnTo>
                    <a:pt x="2209" y="31369"/>
                  </a:lnTo>
                  <a:lnTo>
                    <a:pt x="8102" y="55753"/>
                  </a:lnTo>
                  <a:lnTo>
                    <a:pt x="10642" y="65532"/>
                  </a:lnTo>
                  <a:lnTo>
                    <a:pt x="10858" y="65532"/>
                  </a:lnTo>
                  <a:lnTo>
                    <a:pt x="11074" y="65405"/>
                  </a:lnTo>
                  <a:close/>
                </a:path>
                <a:path w="114934" h="66039">
                  <a:moveTo>
                    <a:pt x="43053" y="27559"/>
                  </a:moveTo>
                  <a:lnTo>
                    <a:pt x="42862" y="27432"/>
                  </a:lnTo>
                  <a:lnTo>
                    <a:pt x="42684" y="27305"/>
                  </a:lnTo>
                  <a:lnTo>
                    <a:pt x="39814" y="34798"/>
                  </a:lnTo>
                  <a:lnTo>
                    <a:pt x="33070" y="53340"/>
                  </a:lnTo>
                  <a:lnTo>
                    <a:pt x="30505" y="60833"/>
                  </a:lnTo>
                  <a:lnTo>
                    <a:pt x="30873" y="61087"/>
                  </a:lnTo>
                  <a:lnTo>
                    <a:pt x="33743" y="53594"/>
                  </a:lnTo>
                  <a:lnTo>
                    <a:pt x="40487" y="35052"/>
                  </a:lnTo>
                  <a:lnTo>
                    <a:pt x="43053" y="27559"/>
                  </a:lnTo>
                  <a:close/>
                </a:path>
                <a:path w="114934" h="66039">
                  <a:moveTo>
                    <a:pt x="50495" y="16764"/>
                  </a:moveTo>
                  <a:lnTo>
                    <a:pt x="49860" y="18161"/>
                  </a:lnTo>
                  <a:lnTo>
                    <a:pt x="49326" y="19685"/>
                  </a:lnTo>
                  <a:lnTo>
                    <a:pt x="48882" y="21209"/>
                  </a:lnTo>
                  <a:lnTo>
                    <a:pt x="45173" y="32004"/>
                  </a:lnTo>
                  <a:lnTo>
                    <a:pt x="41325" y="42799"/>
                  </a:lnTo>
                  <a:lnTo>
                    <a:pt x="40716" y="44196"/>
                  </a:lnTo>
                  <a:lnTo>
                    <a:pt x="40220" y="45720"/>
                  </a:lnTo>
                  <a:lnTo>
                    <a:pt x="39827" y="47244"/>
                  </a:lnTo>
                  <a:lnTo>
                    <a:pt x="40576" y="45847"/>
                  </a:lnTo>
                  <a:lnTo>
                    <a:pt x="41224" y="44450"/>
                  </a:lnTo>
                  <a:lnTo>
                    <a:pt x="41770" y="42926"/>
                  </a:lnTo>
                  <a:lnTo>
                    <a:pt x="42849" y="40386"/>
                  </a:lnTo>
                  <a:lnTo>
                    <a:pt x="44323" y="36576"/>
                  </a:lnTo>
                  <a:lnTo>
                    <a:pt x="47269" y="28067"/>
                  </a:lnTo>
                  <a:lnTo>
                    <a:pt x="48501" y="24257"/>
                  </a:lnTo>
                  <a:lnTo>
                    <a:pt x="49326" y="21463"/>
                  </a:lnTo>
                  <a:lnTo>
                    <a:pt x="49847" y="19939"/>
                  </a:lnTo>
                  <a:lnTo>
                    <a:pt x="50228" y="18415"/>
                  </a:lnTo>
                  <a:lnTo>
                    <a:pt x="50495" y="16764"/>
                  </a:lnTo>
                  <a:close/>
                </a:path>
                <a:path w="114934" h="66039">
                  <a:moveTo>
                    <a:pt x="96659" y="36068"/>
                  </a:moveTo>
                  <a:lnTo>
                    <a:pt x="96507" y="36461"/>
                  </a:lnTo>
                  <a:lnTo>
                    <a:pt x="96393" y="37211"/>
                  </a:lnTo>
                  <a:lnTo>
                    <a:pt x="96215" y="38100"/>
                  </a:lnTo>
                  <a:lnTo>
                    <a:pt x="96647" y="37211"/>
                  </a:lnTo>
                  <a:lnTo>
                    <a:pt x="96443" y="37211"/>
                  </a:lnTo>
                  <a:lnTo>
                    <a:pt x="96570" y="36830"/>
                  </a:lnTo>
                  <a:lnTo>
                    <a:pt x="96659" y="36068"/>
                  </a:lnTo>
                  <a:close/>
                </a:path>
                <a:path w="114934" h="66039">
                  <a:moveTo>
                    <a:pt x="108407" y="49911"/>
                  </a:moveTo>
                  <a:lnTo>
                    <a:pt x="108343" y="49784"/>
                  </a:lnTo>
                  <a:lnTo>
                    <a:pt x="106222" y="51308"/>
                  </a:lnTo>
                  <a:lnTo>
                    <a:pt x="102527" y="52959"/>
                  </a:lnTo>
                  <a:lnTo>
                    <a:pt x="98374" y="54483"/>
                  </a:lnTo>
                  <a:lnTo>
                    <a:pt x="93129" y="55499"/>
                  </a:lnTo>
                  <a:lnTo>
                    <a:pt x="90335" y="55626"/>
                  </a:lnTo>
                  <a:lnTo>
                    <a:pt x="87553" y="55499"/>
                  </a:lnTo>
                  <a:lnTo>
                    <a:pt x="84759" y="55245"/>
                  </a:lnTo>
                  <a:lnTo>
                    <a:pt x="81991" y="54737"/>
                  </a:lnTo>
                  <a:lnTo>
                    <a:pt x="79286" y="53848"/>
                  </a:lnTo>
                  <a:lnTo>
                    <a:pt x="78041" y="53340"/>
                  </a:lnTo>
                  <a:lnTo>
                    <a:pt x="76860" y="52959"/>
                  </a:lnTo>
                  <a:lnTo>
                    <a:pt x="75793" y="52451"/>
                  </a:lnTo>
                  <a:lnTo>
                    <a:pt x="74790" y="52070"/>
                  </a:lnTo>
                  <a:lnTo>
                    <a:pt x="73799" y="51562"/>
                  </a:lnTo>
                  <a:lnTo>
                    <a:pt x="72847" y="50927"/>
                  </a:lnTo>
                  <a:lnTo>
                    <a:pt x="69291" y="48895"/>
                  </a:lnTo>
                  <a:lnTo>
                    <a:pt x="67335" y="47117"/>
                  </a:lnTo>
                  <a:lnTo>
                    <a:pt x="67259" y="47244"/>
                  </a:lnTo>
                  <a:lnTo>
                    <a:pt x="68110" y="48260"/>
                  </a:lnTo>
                  <a:lnTo>
                    <a:pt x="68605" y="48514"/>
                  </a:lnTo>
                  <a:lnTo>
                    <a:pt x="69710" y="49530"/>
                  </a:lnTo>
                  <a:lnTo>
                    <a:pt x="70294" y="49911"/>
                  </a:lnTo>
                  <a:lnTo>
                    <a:pt x="71043" y="50546"/>
                  </a:lnTo>
                  <a:lnTo>
                    <a:pt x="73596" y="52197"/>
                  </a:lnTo>
                  <a:lnTo>
                    <a:pt x="90347" y="56515"/>
                  </a:lnTo>
                  <a:lnTo>
                    <a:pt x="93192" y="56261"/>
                  </a:lnTo>
                  <a:lnTo>
                    <a:pt x="97218" y="55499"/>
                  </a:lnTo>
                  <a:lnTo>
                    <a:pt x="101688" y="53975"/>
                  </a:lnTo>
                  <a:lnTo>
                    <a:pt x="103632" y="53086"/>
                  </a:lnTo>
                  <a:lnTo>
                    <a:pt x="104444" y="52578"/>
                  </a:lnTo>
                  <a:lnTo>
                    <a:pt x="105778" y="51943"/>
                  </a:lnTo>
                  <a:lnTo>
                    <a:pt x="106375" y="51562"/>
                  </a:lnTo>
                  <a:lnTo>
                    <a:pt x="106946" y="51054"/>
                  </a:lnTo>
                  <a:lnTo>
                    <a:pt x="107467" y="50800"/>
                  </a:lnTo>
                  <a:lnTo>
                    <a:pt x="107950" y="50419"/>
                  </a:lnTo>
                  <a:lnTo>
                    <a:pt x="108407" y="49911"/>
                  </a:lnTo>
                  <a:close/>
                </a:path>
                <a:path w="114934" h="66039">
                  <a:moveTo>
                    <a:pt x="111455" y="0"/>
                  </a:moveTo>
                  <a:lnTo>
                    <a:pt x="110947" y="889"/>
                  </a:lnTo>
                  <a:lnTo>
                    <a:pt x="110782" y="1524"/>
                  </a:lnTo>
                  <a:lnTo>
                    <a:pt x="109626" y="4064"/>
                  </a:lnTo>
                  <a:lnTo>
                    <a:pt x="107569" y="8890"/>
                  </a:lnTo>
                  <a:lnTo>
                    <a:pt x="105625" y="13716"/>
                  </a:lnTo>
                  <a:lnTo>
                    <a:pt x="103492" y="18923"/>
                  </a:lnTo>
                  <a:lnTo>
                    <a:pt x="97294" y="34671"/>
                  </a:lnTo>
                  <a:lnTo>
                    <a:pt x="96697" y="36449"/>
                  </a:lnTo>
                  <a:lnTo>
                    <a:pt x="96659" y="37198"/>
                  </a:lnTo>
                  <a:lnTo>
                    <a:pt x="97790" y="34671"/>
                  </a:lnTo>
                  <a:lnTo>
                    <a:pt x="100672" y="27813"/>
                  </a:lnTo>
                  <a:lnTo>
                    <a:pt x="104076" y="19304"/>
                  </a:lnTo>
                  <a:lnTo>
                    <a:pt x="106210" y="14097"/>
                  </a:lnTo>
                  <a:lnTo>
                    <a:pt x="109423" y="5715"/>
                  </a:lnTo>
                  <a:lnTo>
                    <a:pt x="110172" y="3810"/>
                  </a:lnTo>
                  <a:lnTo>
                    <a:pt x="110617" y="2540"/>
                  </a:lnTo>
                  <a:lnTo>
                    <a:pt x="111188" y="1143"/>
                  </a:lnTo>
                  <a:lnTo>
                    <a:pt x="111353" y="508"/>
                  </a:lnTo>
                  <a:lnTo>
                    <a:pt x="111455" y="0"/>
                  </a:lnTo>
                  <a:close/>
                </a:path>
                <a:path w="114934" h="66039">
                  <a:moveTo>
                    <a:pt x="114503" y="6096"/>
                  </a:moveTo>
                  <a:lnTo>
                    <a:pt x="112141" y="11049"/>
                  </a:lnTo>
                  <a:lnTo>
                    <a:pt x="109994" y="16002"/>
                  </a:lnTo>
                  <a:lnTo>
                    <a:pt x="108077" y="21209"/>
                  </a:lnTo>
                  <a:lnTo>
                    <a:pt x="105943" y="26162"/>
                  </a:lnTo>
                  <a:lnTo>
                    <a:pt x="104013" y="31369"/>
                  </a:lnTo>
                  <a:lnTo>
                    <a:pt x="102311" y="36576"/>
                  </a:lnTo>
                  <a:lnTo>
                    <a:pt x="104673" y="31623"/>
                  </a:lnTo>
                  <a:lnTo>
                    <a:pt x="106819" y="26670"/>
                  </a:lnTo>
                  <a:lnTo>
                    <a:pt x="108750" y="21463"/>
                  </a:lnTo>
                  <a:lnTo>
                    <a:pt x="110883" y="16510"/>
                  </a:lnTo>
                  <a:lnTo>
                    <a:pt x="112814" y="11303"/>
                  </a:lnTo>
                  <a:lnTo>
                    <a:pt x="114503" y="6096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56131" y="2150363"/>
              <a:ext cx="30480" cy="45720"/>
            </a:xfrm>
            <a:custGeom>
              <a:avLst/>
              <a:gdLst/>
              <a:ahLst/>
              <a:cxnLst/>
              <a:rect l="l" t="t" r="r" b="b"/>
              <a:pathLst>
                <a:path w="30480" h="45719">
                  <a:moveTo>
                    <a:pt x="29848" y="33768"/>
                  </a:moveTo>
                  <a:lnTo>
                    <a:pt x="15963" y="42163"/>
                  </a:lnTo>
                  <a:lnTo>
                    <a:pt x="12026" y="44703"/>
                  </a:lnTo>
                  <a:lnTo>
                    <a:pt x="10985" y="45338"/>
                  </a:lnTo>
                  <a:lnTo>
                    <a:pt x="10665" y="45559"/>
                  </a:lnTo>
                  <a:lnTo>
                    <a:pt x="10960" y="45465"/>
                  </a:lnTo>
                  <a:lnTo>
                    <a:pt x="11976" y="44831"/>
                  </a:lnTo>
                  <a:lnTo>
                    <a:pt x="30480" y="34162"/>
                  </a:lnTo>
                  <a:lnTo>
                    <a:pt x="29895" y="34036"/>
                  </a:lnTo>
                  <a:lnTo>
                    <a:pt x="29848" y="33768"/>
                  </a:lnTo>
                  <a:close/>
                </a:path>
                <a:path w="30480" h="45719">
                  <a:moveTo>
                    <a:pt x="0" y="0"/>
                  </a:moveTo>
                  <a:lnTo>
                    <a:pt x="7906" y="34162"/>
                  </a:lnTo>
                  <a:lnTo>
                    <a:pt x="8547" y="37084"/>
                  </a:lnTo>
                  <a:lnTo>
                    <a:pt x="9910" y="42545"/>
                  </a:lnTo>
                  <a:lnTo>
                    <a:pt x="10528" y="45212"/>
                  </a:lnTo>
                  <a:lnTo>
                    <a:pt x="10653" y="45568"/>
                  </a:lnTo>
                  <a:lnTo>
                    <a:pt x="10452" y="44576"/>
                  </a:lnTo>
                  <a:lnTo>
                    <a:pt x="10121" y="43180"/>
                  </a:lnTo>
                  <a:lnTo>
                    <a:pt x="9906" y="42037"/>
                  </a:lnTo>
                  <a:lnTo>
                    <a:pt x="7861" y="32638"/>
                  </a:lnTo>
                  <a:lnTo>
                    <a:pt x="896" y="1105"/>
                  </a:lnTo>
                  <a:lnTo>
                    <a:pt x="304" y="888"/>
                  </a:lnTo>
                  <a:lnTo>
                    <a:pt x="736" y="381"/>
                  </a:lnTo>
                  <a:lnTo>
                    <a:pt x="939" y="381"/>
                  </a:lnTo>
                  <a:lnTo>
                    <a:pt x="584" y="253"/>
                  </a:lnTo>
                  <a:lnTo>
                    <a:pt x="0" y="0"/>
                  </a:lnTo>
                  <a:close/>
                </a:path>
                <a:path w="30480" h="45719">
                  <a:moveTo>
                    <a:pt x="30436" y="33655"/>
                  </a:moveTo>
                  <a:lnTo>
                    <a:pt x="30035" y="33655"/>
                  </a:lnTo>
                  <a:lnTo>
                    <a:pt x="29895" y="34036"/>
                  </a:lnTo>
                  <a:lnTo>
                    <a:pt x="30480" y="34036"/>
                  </a:lnTo>
                  <a:lnTo>
                    <a:pt x="30436" y="33655"/>
                  </a:lnTo>
                  <a:close/>
                </a:path>
                <a:path w="30480" h="45719">
                  <a:moveTo>
                    <a:pt x="26323" y="9906"/>
                  </a:moveTo>
                  <a:lnTo>
                    <a:pt x="25590" y="9906"/>
                  </a:lnTo>
                  <a:lnTo>
                    <a:pt x="25831" y="10160"/>
                  </a:lnTo>
                  <a:lnTo>
                    <a:pt x="25636" y="10160"/>
                  </a:lnTo>
                  <a:lnTo>
                    <a:pt x="27216" y="18796"/>
                  </a:lnTo>
                  <a:lnTo>
                    <a:pt x="28625" y="26924"/>
                  </a:lnTo>
                  <a:lnTo>
                    <a:pt x="29848" y="33768"/>
                  </a:lnTo>
                  <a:lnTo>
                    <a:pt x="30035" y="33655"/>
                  </a:lnTo>
                  <a:lnTo>
                    <a:pt x="30436" y="33655"/>
                  </a:lnTo>
                  <a:lnTo>
                    <a:pt x="26367" y="10160"/>
                  </a:lnTo>
                  <a:lnTo>
                    <a:pt x="25831" y="10160"/>
                  </a:lnTo>
                  <a:lnTo>
                    <a:pt x="25623" y="10084"/>
                  </a:lnTo>
                  <a:lnTo>
                    <a:pt x="26354" y="10084"/>
                  </a:lnTo>
                  <a:lnTo>
                    <a:pt x="26323" y="9906"/>
                  </a:lnTo>
                  <a:close/>
                </a:path>
                <a:path w="30480" h="45719">
                  <a:moveTo>
                    <a:pt x="939" y="381"/>
                  </a:moveTo>
                  <a:lnTo>
                    <a:pt x="736" y="381"/>
                  </a:lnTo>
                  <a:lnTo>
                    <a:pt x="896" y="1105"/>
                  </a:lnTo>
                  <a:lnTo>
                    <a:pt x="25623" y="10084"/>
                  </a:lnTo>
                  <a:lnTo>
                    <a:pt x="25590" y="9906"/>
                  </a:lnTo>
                  <a:lnTo>
                    <a:pt x="26323" y="9906"/>
                  </a:lnTo>
                  <a:lnTo>
                    <a:pt x="26301" y="9525"/>
                  </a:lnTo>
                  <a:lnTo>
                    <a:pt x="26098" y="9525"/>
                  </a:lnTo>
                  <a:lnTo>
                    <a:pt x="15151" y="5461"/>
                  </a:lnTo>
                  <a:lnTo>
                    <a:pt x="939" y="381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29640" y="2142743"/>
              <a:ext cx="154305" cy="41275"/>
            </a:xfrm>
            <a:custGeom>
              <a:avLst/>
              <a:gdLst/>
              <a:ahLst/>
              <a:cxnLst/>
              <a:rect l="l" t="t" r="r" b="b"/>
              <a:pathLst>
                <a:path w="154305" h="41275">
                  <a:moveTo>
                    <a:pt x="153924" y="18288"/>
                  </a:moveTo>
                  <a:lnTo>
                    <a:pt x="152209" y="10287"/>
                  </a:lnTo>
                  <a:lnTo>
                    <a:pt x="126136" y="444"/>
                  </a:lnTo>
                  <a:lnTo>
                    <a:pt x="126047" y="0"/>
                  </a:lnTo>
                  <a:lnTo>
                    <a:pt x="125399" y="177"/>
                  </a:lnTo>
                  <a:lnTo>
                    <a:pt x="124968" y="0"/>
                  </a:lnTo>
                  <a:lnTo>
                    <a:pt x="125018" y="266"/>
                  </a:lnTo>
                  <a:lnTo>
                    <a:pt x="0" y="32893"/>
                  </a:lnTo>
                  <a:lnTo>
                    <a:pt x="1663" y="41148"/>
                  </a:lnTo>
                  <a:lnTo>
                    <a:pt x="127660" y="9486"/>
                  </a:lnTo>
                  <a:lnTo>
                    <a:pt x="153924" y="18288"/>
                  </a:lnTo>
                  <a:close/>
                </a:path>
              </a:pathLst>
            </a:custGeom>
            <a:solidFill>
              <a:srgbClr val="008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66215" y="2307335"/>
              <a:ext cx="243840" cy="417830"/>
            </a:xfrm>
            <a:custGeom>
              <a:avLst/>
              <a:gdLst/>
              <a:ahLst/>
              <a:cxnLst/>
              <a:rect l="l" t="t" r="r" b="b"/>
              <a:pathLst>
                <a:path w="243840" h="417830">
                  <a:moveTo>
                    <a:pt x="146050" y="0"/>
                  </a:moveTo>
                  <a:lnTo>
                    <a:pt x="37388" y="36829"/>
                  </a:lnTo>
                  <a:lnTo>
                    <a:pt x="0" y="52450"/>
                  </a:lnTo>
                  <a:lnTo>
                    <a:pt x="13728" y="330200"/>
                  </a:lnTo>
                  <a:lnTo>
                    <a:pt x="9397" y="416940"/>
                  </a:lnTo>
                  <a:lnTo>
                    <a:pt x="227952" y="417575"/>
                  </a:lnTo>
                  <a:lnTo>
                    <a:pt x="243840" y="268097"/>
                  </a:lnTo>
                  <a:lnTo>
                    <a:pt x="243840" y="35178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19556" y="2310383"/>
              <a:ext cx="47625" cy="413384"/>
            </a:xfrm>
            <a:custGeom>
              <a:avLst/>
              <a:gdLst/>
              <a:ahLst/>
              <a:cxnLst/>
              <a:rect l="l" t="t" r="r" b="b"/>
              <a:pathLst>
                <a:path w="47625" h="413385">
                  <a:moveTo>
                    <a:pt x="47243" y="31876"/>
                  </a:moveTo>
                  <a:lnTo>
                    <a:pt x="46875" y="31876"/>
                  </a:lnTo>
                  <a:lnTo>
                    <a:pt x="35889" y="82796"/>
                  </a:lnTo>
                  <a:lnTo>
                    <a:pt x="27306" y="126698"/>
                  </a:lnTo>
                  <a:lnTo>
                    <a:pt x="20574" y="177037"/>
                  </a:lnTo>
                  <a:lnTo>
                    <a:pt x="19956" y="183731"/>
                  </a:lnTo>
                  <a:lnTo>
                    <a:pt x="17995" y="204215"/>
                  </a:lnTo>
                  <a:lnTo>
                    <a:pt x="14175" y="246223"/>
                  </a:lnTo>
                  <a:lnTo>
                    <a:pt x="10706" y="285384"/>
                  </a:lnTo>
                  <a:lnTo>
                    <a:pt x="4978" y="351789"/>
                  </a:lnTo>
                  <a:lnTo>
                    <a:pt x="1206" y="396620"/>
                  </a:lnTo>
                  <a:lnTo>
                    <a:pt x="139" y="410082"/>
                  </a:lnTo>
                  <a:lnTo>
                    <a:pt x="0" y="411225"/>
                  </a:lnTo>
                  <a:lnTo>
                    <a:pt x="0" y="413003"/>
                  </a:lnTo>
                  <a:lnTo>
                    <a:pt x="127" y="412623"/>
                  </a:lnTo>
                  <a:lnTo>
                    <a:pt x="1625" y="396493"/>
                  </a:lnTo>
                  <a:lnTo>
                    <a:pt x="11485" y="285384"/>
                  </a:lnTo>
                  <a:lnTo>
                    <a:pt x="15003" y="246223"/>
                  </a:lnTo>
                  <a:lnTo>
                    <a:pt x="18846" y="204215"/>
                  </a:lnTo>
                  <a:lnTo>
                    <a:pt x="22675" y="163941"/>
                  </a:lnTo>
                  <a:lnTo>
                    <a:pt x="30160" y="115000"/>
                  </a:lnTo>
                  <a:lnTo>
                    <a:pt x="40452" y="63579"/>
                  </a:lnTo>
                  <a:lnTo>
                    <a:pt x="47243" y="32003"/>
                  </a:lnTo>
                  <a:close/>
                </a:path>
                <a:path w="47625" h="413385">
                  <a:moveTo>
                    <a:pt x="46859" y="31949"/>
                  </a:moveTo>
                  <a:close/>
                </a:path>
                <a:path w="47625" h="413385">
                  <a:moveTo>
                    <a:pt x="37439" y="0"/>
                  </a:moveTo>
                  <a:lnTo>
                    <a:pt x="37515" y="380"/>
                  </a:lnTo>
                  <a:lnTo>
                    <a:pt x="37998" y="2158"/>
                  </a:lnTo>
                  <a:lnTo>
                    <a:pt x="39827" y="8508"/>
                  </a:lnTo>
                  <a:lnTo>
                    <a:pt x="46859" y="31949"/>
                  </a:lnTo>
                  <a:lnTo>
                    <a:pt x="47243" y="31876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6028" y="2293619"/>
              <a:ext cx="146303" cy="34899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37843" y="2340986"/>
              <a:ext cx="216535" cy="381000"/>
            </a:xfrm>
            <a:custGeom>
              <a:avLst/>
              <a:gdLst/>
              <a:ahLst/>
              <a:cxnLst/>
              <a:rect l="l" t="t" r="r" b="b"/>
              <a:pathLst>
                <a:path w="216534" h="381000">
                  <a:moveTo>
                    <a:pt x="18999" y="226317"/>
                  </a:moveTo>
                  <a:lnTo>
                    <a:pt x="0" y="325250"/>
                  </a:lnTo>
                  <a:lnTo>
                    <a:pt x="16636" y="332388"/>
                  </a:lnTo>
                  <a:lnTo>
                    <a:pt x="55899" y="348634"/>
                  </a:lnTo>
                  <a:lnTo>
                    <a:pt x="101819" y="366238"/>
                  </a:lnTo>
                  <a:lnTo>
                    <a:pt x="138430" y="377447"/>
                  </a:lnTo>
                  <a:lnTo>
                    <a:pt x="161486" y="380708"/>
                  </a:lnTo>
                  <a:lnTo>
                    <a:pt x="177941" y="379718"/>
                  </a:lnTo>
                  <a:lnTo>
                    <a:pt x="198548" y="338068"/>
                  </a:lnTo>
                  <a:lnTo>
                    <a:pt x="202849" y="296183"/>
                  </a:lnTo>
                  <a:lnTo>
                    <a:pt x="205548" y="265306"/>
                  </a:lnTo>
                  <a:lnTo>
                    <a:pt x="115023" y="265306"/>
                  </a:lnTo>
                  <a:lnTo>
                    <a:pt x="18999" y="226317"/>
                  </a:lnTo>
                  <a:close/>
                </a:path>
                <a:path w="216534" h="381000">
                  <a:moveTo>
                    <a:pt x="169549" y="0"/>
                  </a:moveTo>
                  <a:lnTo>
                    <a:pt x="136436" y="38611"/>
                  </a:lnTo>
                  <a:lnTo>
                    <a:pt x="126484" y="86756"/>
                  </a:lnTo>
                  <a:lnTo>
                    <a:pt x="121394" y="144879"/>
                  </a:lnTo>
                  <a:lnTo>
                    <a:pt x="119535" y="193809"/>
                  </a:lnTo>
                  <a:lnTo>
                    <a:pt x="119278" y="214379"/>
                  </a:lnTo>
                  <a:lnTo>
                    <a:pt x="115023" y="265306"/>
                  </a:lnTo>
                  <a:lnTo>
                    <a:pt x="205548" y="265306"/>
                  </a:lnTo>
                  <a:lnTo>
                    <a:pt x="206242" y="257371"/>
                  </a:lnTo>
                  <a:lnTo>
                    <a:pt x="207619" y="240287"/>
                  </a:lnTo>
                  <a:lnTo>
                    <a:pt x="215772" y="143132"/>
                  </a:lnTo>
                  <a:lnTo>
                    <a:pt x="216318" y="133685"/>
                  </a:lnTo>
                  <a:lnTo>
                    <a:pt x="216374" y="124225"/>
                  </a:lnTo>
                  <a:lnTo>
                    <a:pt x="215942" y="114790"/>
                  </a:lnTo>
                  <a:lnTo>
                    <a:pt x="210261" y="74689"/>
                  </a:lnTo>
                  <a:lnTo>
                    <a:pt x="189793" y="13384"/>
                  </a:lnTo>
                  <a:lnTo>
                    <a:pt x="172808" y="1019"/>
                  </a:lnTo>
                  <a:lnTo>
                    <a:pt x="169549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08875" y="2324099"/>
              <a:ext cx="247015" cy="399415"/>
            </a:xfrm>
            <a:custGeom>
              <a:avLst/>
              <a:gdLst/>
              <a:ahLst/>
              <a:cxnLst/>
              <a:rect l="l" t="t" r="r" b="b"/>
              <a:pathLst>
                <a:path w="247015" h="399414">
                  <a:moveTo>
                    <a:pt x="44208" y="63627"/>
                  </a:moveTo>
                  <a:lnTo>
                    <a:pt x="41821" y="60960"/>
                  </a:lnTo>
                  <a:lnTo>
                    <a:pt x="35928" y="60960"/>
                  </a:lnTo>
                  <a:lnTo>
                    <a:pt x="33540" y="63627"/>
                  </a:lnTo>
                  <a:lnTo>
                    <a:pt x="33540" y="70485"/>
                  </a:lnTo>
                  <a:lnTo>
                    <a:pt x="35928" y="73152"/>
                  </a:lnTo>
                  <a:lnTo>
                    <a:pt x="41821" y="73152"/>
                  </a:lnTo>
                  <a:lnTo>
                    <a:pt x="44208" y="70485"/>
                  </a:lnTo>
                  <a:lnTo>
                    <a:pt x="44208" y="67056"/>
                  </a:lnTo>
                  <a:lnTo>
                    <a:pt x="44208" y="63627"/>
                  </a:lnTo>
                  <a:close/>
                </a:path>
                <a:path w="247015" h="399414">
                  <a:moveTo>
                    <a:pt x="47256" y="34544"/>
                  </a:moveTo>
                  <a:lnTo>
                    <a:pt x="45910" y="35052"/>
                  </a:lnTo>
                  <a:lnTo>
                    <a:pt x="45275" y="35433"/>
                  </a:lnTo>
                  <a:lnTo>
                    <a:pt x="42037" y="36957"/>
                  </a:lnTo>
                  <a:lnTo>
                    <a:pt x="33286" y="40259"/>
                  </a:lnTo>
                  <a:lnTo>
                    <a:pt x="26543" y="40894"/>
                  </a:lnTo>
                  <a:lnTo>
                    <a:pt x="16383" y="38862"/>
                  </a:lnTo>
                  <a:lnTo>
                    <a:pt x="38" y="19812"/>
                  </a:lnTo>
                  <a:lnTo>
                    <a:pt x="0" y="20066"/>
                  </a:lnTo>
                  <a:lnTo>
                    <a:pt x="27190" y="41402"/>
                  </a:lnTo>
                  <a:lnTo>
                    <a:pt x="33909" y="40259"/>
                  </a:lnTo>
                  <a:lnTo>
                    <a:pt x="36855" y="39497"/>
                  </a:lnTo>
                  <a:lnTo>
                    <a:pt x="43484" y="36830"/>
                  </a:lnTo>
                  <a:lnTo>
                    <a:pt x="46431" y="35179"/>
                  </a:lnTo>
                  <a:lnTo>
                    <a:pt x="47256" y="34544"/>
                  </a:lnTo>
                  <a:close/>
                </a:path>
                <a:path w="247015" h="399414">
                  <a:moveTo>
                    <a:pt x="48780" y="334899"/>
                  </a:moveTo>
                  <a:lnTo>
                    <a:pt x="46736" y="332232"/>
                  </a:lnTo>
                  <a:lnTo>
                    <a:pt x="41681" y="332232"/>
                  </a:lnTo>
                  <a:lnTo>
                    <a:pt x="39636" y="334899"/>
                  </a:lnTo>
                  <a:lnTo>
                    <a:pt x="39636" y="341757"/>
                  </a:lnTo>
                  <a:lnTo>
                    <a:pt x="41681" y="344424"/>
                  </a:lnTo>
                  <a:lnTo>
                    <a:pt x="46736" y="344424"/>
                  </a:lnTo>
                  <a:lnTo>
                    <a:pt x="48780" y="341757"/>
                  </a:lnTo>
                  <a:lnTo>
                    <a:pt x="48780" y="338328"/>
                  </a:lnTo>
                  <a:lnTo>
                    <a:pt x="48780" y="334899"/>
                  </a:lnTo>
                  <a:close/>
                </a:path>
                <a:path w="247015" h="399414">
                  <a:moveTo>
                    <a:pt x="48780" y="5715"/>
                  </a:moveTo>
                  <a:lnTo>
                    <a:pt x="46736" y="3048"/>
                  </a:lnTo>
                  <a:lnTo>
                    <a:pt x="41681" y="3048"/>
                  </a:lnTo>
                  <a:lnTo>
                    <a:pt x="39636" y="5715"/>
                  </a:lnTo>
                  <a:lnTo>
                    <a:pt x="39636" y="12573"/>
                  </a:lnTo>
                  <a:lnTo>
                    <a:pt x="41681" y="15240"/>
                  </a:lnTo>
                  <a:lnTo>
                    <a:pt x="46736" y="15240"/>
                  </a:lnTo>
                  <a:lnTo>
                    <a:pt x="48780" y="12573"/>
                  </a:lnTo>
                  <a:lnTo>
                    <a:pt x="48780" y="9144"/>
                  </a:lnTo>
                  <a:lnTo>
                    <a:pt x="48780" y="5715"/>
                  </a:lnTo>
                  <a:close/>
                </a:path>
                <a:path w="247015" h="399414">
                  <a:moveTo>
                    <a:pt x="105168" y="0"/>
                  </a:moveTo>
                  <a:lnTo>
                    <a:pt x="103543" y="889"/>
                  </a:lnTo>
                  <a:lnTo>
                    <a:pt x="100444" y="3175"/>
                  </a:lnTo>
                  <a:lnTo>
                    <a:pt x="97536" y="5207"/>
                  </a:lnTo>
                  <a:lnTo>
                    <a:pt x="93459" y="7747"/>
                  </a:lnTo>
                  <a:lnTo>
                    <a:pt x="88823" y="10160"/>
                  </a:lnTo>
                  <a:lnTo>
                    <a:pt x="84188" y="12700"/>
                  </a:lnTo>
                  <a:lnTo>
                    <a:pt x="79870" y="14732"/>
                  </a:lnTo>
                  <a:lnTo>
                    <a:pt x="76733" y="16002"/>
                  </a:lnTo>
                  <a:lnTo>
                    <a:pt x="75006" y="16637"/>
                  </a:lnTo>
                  <a:lnTo>
                    <a:pt x="73304" y="17399"/>
                  </a:lnTo>
                  <a:lnTo>
                    <a:pt x="71640" y="18288"/>
                  </a:lnTo>
                  <a:lnTo>
                    <a:pt x="72123" y="18288"/>
                  </a:lnTo>
                  <a:lnTo>
                    <a:pt x="72605" y="18161"/>
                  </a:lnTo>
                  <a:lnTo>
                    <a:pt x="73063" y="17907"/>
                  </a:lnTo>
                  <a:lnTo>
                    <a:pt x="75285" y="17272"/>
                  </a:lnTo>
                  <a:lnTo>
                    <a:pt x="76873" y="16637"/>
                  </a:lnTo>
                  <a:lnTo>
                    <a:pt x="81051" y="15113"/>
                  </a:lnTo>
                  <a:lnTo>
                    <a:pt x="85140" y="13208"/>
                  </a:lnTo>
                  <a:lnTo>
                    <a:pt x="104025" y="1016"/>
                  </a:lnTo>
                  <a:lnTo>
                    <a:pt x="104444" y="762"/>
                  </a:lnTo>
                  <a:lnTo>
                    <a:pt x="105168" y="0"/>
                  </a:lnTo>
                  <a:close/>
                </a:path>
                <a:path w="247015" h="399414">
                  <a:moveTo>
                    <a:pt x="195084" y="18288"/>
                  </a:moveTo>
                  <a:lnTo>
                    <a:pt x="194627" y="18415"/>
                  </a:lnTo>
                  <a:lnTo>
                    <a:pt x="194411" y="18669"/>
                  </a:lnTo>
                  <a:lnTo>
                    <a:pt x="190906" y="20574"/>
                  </a:lnTo>
                  <a:lnTo>
                    <a:pt x="162001" y="55638"/>
                  </a:lnTo>
                  <a:lnTo>
                    <a:pt x="153962" y="91440"/>
                  </a:lnTo>
                  <a:lnTo>
                    <a:pt x="155270" y="80137"/>
                  </a:lnTo>
                  <a:lnTo>
                    <a:pt x="157746" y="69215"/>
                  </a:lnTo>
                  <a:lnTo>
                    <a:pt x="176009" y="34544"/>
                  </a:lnTo>
                  <a:lnTo>
                    <a:pt x="188188" y="23114"/>
                  </a:lnTo>
                  <a:lnTo>
                    <a:pt x="189941" y="21717"/>
                  </a:lnTo>
                  <a:lnTo>
                    <a:pt x="195084" y="18288"/>
                  </a:lnTo>
                  <a:close/>
                </a:path>
                <a:path w="247015" h="399414">
                  <a:moveTo>
                    <a:pt x="246900" y="144399"/>
                  </a:moveTo>
                  <a:lnTo>
                    <a:pt x="246735" y="145923"/>
                  </a:lnTo>
                  <a:lnTo>
                    <a:pt x="243776" y="179832"/>
                  </a:lnTo>
                  <a:lnTo>
                    <a:pt x="234886" y="284378"/>
                  </a:lnTo>
                  <a:lnTo>
                    <a:pt x="233527" y="299885"/>
                  </a:lnTo>
                  <a:lnTo>
                    <a:pt x="229527" y="341299"/>
                  </a:lnTo>
                  <a:lnTo>
                    <a:pt x="224917" y="376809"/>
                  </a:lnTo>
                  <a:lnTo>
                    <a:pt x="224472" y="379730"/>
                  </a:lnTo>
                  <a:lnTo>
                    <a:pt x="199999" y="398780"/>
                  </a:lnTo>
                  <a:lnTo>
                    <a:pt x="194627" y="398653"/>
                  </a:lnTo>
                  <a:lnTo>
                    <a:pt x="156121" y="392303"/>
                  </a:lnTo>
                  <a:lnTo>
                    <a:pt x="110820" y="378269"/>
                  </a:lnTo>
                  <a:lnTo>
                    <a:pt x="51650" y="357632"/>
                  </a:lnTo>
                  <a:lnTo>
                    <a:pt x="29006" y="349377"/>
                  </a:lnTo>
                  <a:lnTo>
                    <a:pt x="28257" y="349110"/>
                  </a:lnTo>
                  <a:lnTo>
                    <a:pt x="28206" y="349377"/>
                  </a:lnTo>
                  <a:lnTo>
                    <a:pt x="27978" y="348996"/>
                  </a:lnTo>
                  <a:lnTo>
                    <a:pt x="28257" y="349110"/>
                  </a:lnTo>
                  <a:lnTo>
                    <a:pt x="47637" y="248526"/>
                  </a:lnTo>
                  <a:lnTo>
                    <a:pt x="47332" y="248412"/>
                  </a:lnTo>
                  <a:lnTo>
                    <a:pt x="47739" y="248031"/>
                  </a:lnTo>
                  <a:lnTo>
                    <a:pt x="47637" y="248526"/>
                  </a:lnTo>
                  <a:lnTo>
                    <a:pt x="144373" y="283718"/>
                  </a:lnTo>
                  <a:lnTo>
                    <a:pt x="144678" y="283845"/>
                  </a:lnTo>
                  <a:lnTo>
                    <a:pt x="144678" y="283337"/>
                  </a:lnTo>
                  <a:lnTo>
                    <a:pt x="144691" y="283171"/>
                  </a:lnTo>
                  <a:lnTo>
                    <a:pt x="166420" y="316865"/>
                  </a:lnTo>
                  <a:lnTo>
                    <a:pt x="169037" y="327660"/>
                  </a:lnTo>
                  <a:lnTo>
                    <a:pt x="169176" y="327660"/>
                  </a:lnTo>
                  <a:lnTo>
                    <a:pt x="152857" y="290449"/>
                  </a:lnTo>
                  <a:lnTo>
                    <a:pt x="147396" y="285115"/>
                  </a:lnTo>
                  <a:lnTo>
                    <a:pt x="145415" y="283337"/>
                  </a:lnTo>
                  <a:lnTo>
                    <a:pt x="144907" y="283083"/>
                  </a:lnTo>
                  <a:lnTo>
                    <a:pt x="144703" y="282892"/>
                  </a:lnTo>
                  <a:lnTo>
                    <a:pt x="153250" y="179705"/>
                  </a:lnTo>
                  <a:lnTo>
                    <a:pt x="153924" y="171132"/>
                  </a:lnTo>
                  <a:lnTo>
                    <a:pt x="155638" y="150241"/>
                  </a:lnTo>
                  <a:lnTo>
                    <a:pt x="155956" y="145923"/>
                  </a:lnTo>
                  <a:lnTo>
                    <a:pt x="156286" y="142621"/>
                  </a:lnTo>
                  <a:lnTo>
                    <a:pt x="156286" y="141732"/>
                  </a:lnTo>
                  <a:lnTo>
                    <a:pt x="156184" y="142621"/>
                  </a:lnTo>
                  <a:lnTo>
                    <a:pt x="155371" y="151638"/>
                  </a:lnTo>
                  <a:lnTo>
                    <a:pt x="152933" y="179832"/>
                  </a:lnTo>
                  <a:lnTo>
                    <a:pt x="144221" y="282460"/>
                  </a:lnTo>
                  <a:lnTo>
                    <a:pt x="143840" y="282194"/>
                  </a:lnTo>
                  <a:lnTo>
                    <a:pt x="143268" y="281940"/>
                  </a:lnTo>
                  <a:lnTo>
                    <a:pt x="143192" y="282067"/>
                  </a:lnTo>
                  <a:lnTo>
                    <a:pt x="144195" y="282803"/>
                  </a:lnTo>
                  <a:lnTo>
                    <a:pt x="144183" y="282981"/>
                  </a:lnTo>
                  <a:lnTo>
                    <a:pt x="144500" y="283083"/>
                  </a:lnTo>
                  <a:lnTo>
                    <a:pt x="144157" y="283337"/>
                  </a:lnTo>
                  <a:lnTo>
                    <a:pt x="144183" y="282981"/>
                  </a:lnTo>
                  <a:lnTo>
                    <a:pt x="48907" y="248031"/>
                  </a:lnTo>
                  <a:lnTo>
                    <a:pt x="47180" y="247396"/>
                  </a:lnTo>
                  <a:lnTo>
                    <a:pt x="27444" y="349504"/>
                  </a:lnTo>
                  <a:lnTo>
                    <a:pt x="63500" y="362724"/>
                  </a:lnTo>
                  <a:lnTo>
                    <a:pt x="110629" y="379018"/>
                  </a:lnTo>
                  <a:lnTo>
                    <a:pt x="150393" y="391414"/>
                  </a:lnTo>
                  <a:lnTo>
                    <a:pt x="189179" y="399034"/>
                  </a:lnTo>
                  <a:lnTo>
                    <a:pt x="200101" y="399415"/>
                  </a:lnTo>
                  <a:lnTo>
                    <a:pt x="205511" y="398780"/>
                  </a:lnTo>
                  <a:lnTo>
                    <a:pt x="225577" y="376682"/>
                  </a:lnTo>
                  <a:lnTo>
                    <a:pt x="226339" y="372364"/>
                  </a:lnTo>
                  <a:lnTo>
                    <a:pt x="231000" y="332613"/>
                  </a:lnTo>
                  <a:lnTo>
                    <a:pt x="235521" y="282981"/>
                  </a:lnTo>
                  <a:lnTo>
                    <a:pt x="244208" y="177927"/>
                  </a:lnTo>
                  <a:lnTo>
                    <a:pt x="245071" y="167132"/>
                  </a:lnTo>
                  <a:lnTo>
                    <a:pt x="246468" y="150241"/>
                  </a:lnTo>
                  <a:lnTo>
                    <a:pt x="246595" y="148082"/>
                  </a:lnTo>
                  <a:lnTo>
                    <a:pt x="246811" y="145923"/>
                  </a:lnTo>
                  <a:lnTo>
                    <a:pt x="246900" y="144399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03147" y="2360675"/>
              <a:ext cx="175260" cy="281940"/>
            </a:xfrm>
            <a:custGeom>
              <a:avLst/>
              <a:gdLst/>
              <a:ahLst/>
              <a:cxnLst/>
              <a:rect l="l" t="t" r="r" b="b"/>
              <a:pathLst>
                <a:path w="175259" h="281939">
                  <a:moveTo>
                    <a:pt x="162572" y="0"/>
                  </a:moveTo>
                  <a:lnTo>
                    <a:pt x="159215" y="3544"/>
                  </a:lnTo>
                  <a:lnTo>
                    <a:pt x="151156" y="13208"/>
                  </a:lnTo>
                  <a:lnTo>
                    <a:pt x="141414" y="27539"/>
                  </a:lnTo>
                  <a:lnTo>
                    <a:pt x="120224" y="72016"/>
                  </a:lnTo>
                  <a:lnTo>
                    <a:pt x="100869" y="106997"/>
                  </a:lnTo>
                  <a:lnTo>
                    <a:pt x="75476" y="150240"/>
                  </a:lnTo>
                  <a:lnTo>
                    <a:pt x="66484" y="100075"/>
                  </a:lnTo>
                  <a:lnTo>
                    <a:pt x="0" y="106679"/>
                  </a:lnTo>
                  <a:lnTo>
                    <a:pt x="7315" y="178688"/>
                  </a:lnTo>
                  <a:lnTo>
                    <a:pt x="8723" y="194821"/>
                  </a:lnTo>
                  <a:lnTo>
                    <a:pt x="14028" y="230314"/>
                  </a:lnTo>
                  <a:lnTo>
                    <a:pt x="24851" y="265807"/>
                  </a:lnTo>
                  <a:lnTo>
                    <a:pt x="42811" y="281939"/>
                  </a:lnTo>
                  <a:lnTo>
                    <a:pt x="65512" y="279163"/>
                  </a:lnTo>
                  <a:lnTo>
                    <a:pt x="86388" y="272113"/>
                  </a:lnTo>
                  <a:lnTo>
                    <a:pt x="102926" y="262705"/>
                  </a:lnTo>
                  <a:lnTo>
                    <a:pt x="112610" y="252857"/>
                  </a:lnTo>
                  <a:lnTo>
                    <a:pt x="125443" y="232743"/>
                  </a:lnTo>
                  <a:lnTo>
                    <a:pt x="175260" y="157734"/>
                  </a:lnTo>
                  <a:lnTo>
                    <a:pt x="162572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970" y="2270505"/>
              <a:ext cx="273113" cy="38735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913" y="2006726"/>
              <a:ext cx="201054" cy="23672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595" y="2473451"/>
              <a:ext cx="117348" cy="15240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74547" y="2659379"/>
              <a:ext cx="116205" cy="30480"/>
            </a:xfrm>
            <a:custGeom>
              <a:avLst/>
              <a:gdLst/>
              <a:ahLst/>
              <a:cxnLst/>
              <a:rect l="l" t="t" r="r" b="b"/>
              <a:pathLst>
                <a:path w="116204" h="30480">
                  <a:moveTo>
                    <a:pt x="89204" y="0"/>
                  </a:moveTo>
                  <a:lnTo>
                    <a:pt x="1917" y="0"/>
                  </a:lnTo>
                  <a:lnTo>
                    <a:pt x="0" y="30480"/>
                  </a:lnTo>
                  <a:lnTo>
                    <a:pt x="115823" y="28575"/>
                  </a:lnTo>
                  <a:lnTo>
                    <a:pt x="111879" y="18055"/>
                  </a:lnTo>
                  <a:lnTo>
                    <a:pt x="105848" y="9477"/>
                  </a:lnTo>
                  <a:lnTo>
                    <a:pt x="98150" y="3303"/>
                  </a:lnTo>
                  <a:lnTo>
                    <a:pt x="89204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1850" y="2404871"/>
              <a:ext cx="175895" cy="311150"/>
            </a:xfrm>
            <a:custGeom>
              <a:avLst/>
              <a:gdLst/>
              <a:ahLst/>
              <a:cxnLst/>
              <a:rect l="l" t="t" r="r" b="b"/>
              <a:pathLst>
                <a:path w="175895" h="311150">
                  <a:moveTo>
                    <a:pt x="151485" y="0"/>
                  </a:moveTo>
                  <a:lnTo>
                    <a:pt x="136410" y="16890"/>
                  </a:lnTo>
                  <a:lnTo>
                    <a:pt x="87655" y="17779"/>
                  </a:lnTo>
                  <a:lnTo>
                    <a:pt x="86855" y="57023"/>
                  </a:lnTo>
                  <a:lnTo>
                    <a:pt x="5321" y="85089"/>
                  </a:lnTo>
                  <a:lnTo>
                    <a:pt x="2209" y="85978"/>
                  </a:lnTo>
                  <a:lnTo>
                    <a:pt x="0" y="89407"/>
                  </a:lnTo>
                  <a:lnTo>
                    <a:pt x="25" y="310895"/>
                  </a:lnTo>
                  <a:lnTo>
                    <a:pt x="163576" y="310895"/>
                  </a:lnTo>
                  <a:lnTo>
                    <a:pt x="163576" y="285114"/>
                  </a:lnTo>
                  <a:lnTo>
                    <a:pt x="161340" y="282448"/>
                  </a:lnTo>
                  <a:lnTo>
                    <a:pt x="45313" y="282448"/>
                  </a:lnTo>
                  <a:lnTo>
                    <a:pt x="46913" y="111251"/>
                  </a:lnTo>
                  <a:lnTo>
                    <a:pt x="143713" y="74802"/>
                  </a:lnTo>
                  <a:lnTo>
                    <a:pt x="175285" y="32892"/>
                  </a:lnTo>
                  <a:lnTo>
                    <a:pt x="151485" y="0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27887" y="2543555"/>
              <a:ext cx="52069" cy="10795"/>
            </a:xfrm>
            <a:custGeom>
              <a:avLst/>
              <a:gdLst/>
              <a:ahLst/>
              <a:cxnLst/>
              <a:rect l="l" t="t" r="r" b="b"/>
              <a:pathLst>
                <a:path w="52070" h="10794">
                  <a:moveTo>
                    <a:pt x="51816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51816" y="106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8828" y="2543555"/>
              <a:ext cx="151130" cy="104139"/>
            </a:xfrm>
            <a:custGeom>
              <a:avLst/>
              <a:gdLst/>
              <a:ahLst/>
              <a:cxnLst/>
              <a:rect l="l" t="t" r="r" b="b"/>
              <a:pathLst>
                <a:path w="151129" h="104139">
                  <a:moveTo>
                    <a:pt x="50292" y="73152"/>
                  </a:moveTo>
                  <a:lnTo>
                    <a:pt x="48310" y="61264"/>
                  </a:lnTo>
                  <a:lnTo>
                    <a:pt x="42926" y="51587"/>
                  </a:lnTo>
                  <a:lnTo>
                    <a:pt x="34925" y="45059"/>
                  </a:lnTo>
                  <a:lnTo>
                    <a:pt x="25146" y="42672"/>
                  </a:lnTo>
                  <a:lnTo>
                    <a:pt x="15354" y="45059"/>
                  </a:lnTo>
                  <a:lnTo>
                    <a:pt x="7353" y="51587"/>
                  </a:lnTo>
                  <a:lnTo>
                    <a:pt x="1968" y="61264"/>
                  </a:lnTo>
                  <a:lnTo>
                    <a:pt x="0" y="73152"/>
                  </a:lnTo>
                  <a:lnTo>
                    <a:pt x="1968" y="85051"/>
                  </a:lnTo>
                  <a:lnTo>
                    <a:pt x="7353" y="94729"/>
                  </a:lnTo>
                  <a:lnTo>
                    <a:pt x="15354" y="101257"/>
                  </a:lnTo>
                  <a:lnTo>
                    <a:pt x="25146" y="103632"/>
                  </a:lnTo>
                  <a:lnTo>
                    <a:pt x="34925" y="101257"/>
                  </a:lnTo>
                  <a:lnTo>
                    <a:pt x="42926" y="94729"/>
                  </a:lnTo>
                  <a:lnTo>
                    <a:pt x="48310" y="85051"/>
                  </a:lnTo>
                  <a:lnTo>
                    <a:pt x="50292" y="73152"/>
                  </a:lnTo>
                  <a:close/>
                </a:path>
                <a:path w="151129" h="104139">
                  <a:moveTo>
                    <a:pt x="150926" y="5842"/>
                  </a:moveTo>
                  <a:lnTo>
                    <a:pt x="101282" y="0"/>
                  </a:lnTo>
                  <a:lnTo>
                    <a:pt x="99441" y="1905"/>
                  </a:lnTo>
                  <a:lnTo>
                    <a:pt x="98958" y="5588"/>
                  </a:lnTo>
                  <a:lnTo>
                    <a:pt x="99123" y="6731"/>
                  </a:lnTo>
                  <a:lnTo>
                    <a:pt x="100037" y="8890"/>
                  </a:lnTo>
                  <a:lnTo>
                    <a:pt x="100787" y="9779"/>
                  </a:lnTo>
                  <a:lnTo>
                    <a:pt x="102616" y="10541"/>
                  </a:lnTo>
                  <a:lnTo>
                    <a:pt x="103581" y="10795"/>
                  </a:lnTo>
                  <a:lnTo>
                    <a:pt x="104533" y="10668"/>
                  </a:lnTo>
                  <a:lnTo>
                    <a:pt x="146367" y="10414"/>
                  </a:lnTo>
                  <a:lnTo>
                    <a:pt x="146748" y="10287"/>
                  </a:lnTo>
                  <a:lnTo>
                    <a:pt x="104571" y="10033"/>
                  </a:lnTo>
                  <a:lnTo>
                    <a:pt x="103720" y="10160"/>
                  </a:lnTo>
                  <a:lnTo>
                    <a:pt x="102844" y="10033"/>
                  </a:lnTo>
                  <a:lnTo>
                    <a:pt x="101244" y="9271"/>
                  </a:lnTo>
                  <a:lnTo>
                    <a:pt x="100596" y="8509"/>
                  </a:lnTo>
                  <a:lnTo>
                    <a:pt x="99822" y="6731"/>
                  </a:lnTo>
                  <a:lnTo>
                    <a:pt x="99695" y="5715"/>
                  </a:lnTo>
                  <a:lnTo>
                    <a:pt x="100114" y="2540"/>
                  </a:lnTo>
                  <a:lnTo>
                    <a:pt x="101663" y="1016"/>
                  </a:lnTo>
                  <a:lnTo>
                    <a:pt x="147878" y="889"/>
                  </a:lnTo>
                  <a:lnTo>
                    <a:pt x="148856" y="1397"/>
                  </a:lnTo>
                  <a:lnTo>
                    <a:pt x="150177" y="3048"/>
                  </a:lnTo>
                  <a:lnTo>
                    <a:pt x="150545" y="4064"/>
                  </a:lnTo>
                  <a:lnTo>
                    <a:pt x="150647" y="6096"/>
                  </a:lnTo>
                  <a:lnTo>
                    <a:pt x="150507" y="6985"/>
                  </a:lnTo>
                  <a:lnTo>
                    <a:pt x="149694" y="8890"/>
                  </a:lnTo>
                  <a:lnTo>
                    <a:pt x="148844" y="9779"/>
                  </a:lnTo>
                  <a:lnTo>
                    <a:pt x="147078" y="10414"/>
                  </a:lnTo>
                  <a:lnTo>
                    <a:pt x="146710" y="10414"/>
                  </a:lnTo>
                  <a:lnTo>
                    <a:pt x="147091" y="10541"/>
                  </a:lnTo>
                  <a:lnTo>
                    <a:pt x="148958" y="9906"/>
                  </a:lnTo>
                  <a:lnTo>
                    <a:pt x="149898" y="8890"/>
                  </a:lnTo>
                  <a:lnTo>
                    <a:pt x="150368" y="7620"/>
                  </a:lnTo>
                  <a:lnTo>
                    <a:pt x="150749" y="6858"/>
                  </a:lnTo>
                  <a:lnTo>
                    <a:pt x="150926" y="5842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8543" y="2599689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15191" y="35508"/>
                  </a:moveTo>
                  <a:lnTo>
                    <a:pt x="15450" y="35533"/>
                  </a:lnTo>
                  <a:lnTo>
                    <a:pt x="15191" y="35508"/>
                  </a:lnTo>
                  <a:close/>
                </a:path>
                <a:path w="30479" h="35560">
                  <a:moveTo>
                    <a:pt x="18554" y="34979"/>
                  </a:moveTo>
                  <a:lnTo>
                    <a:pt x="15450" y="35533"/>
                  </a:lnTo>
                  <a:lnTo>
                    <a:pt x="15722" y="35560"/>
                  </a:lnTo>
                  <a:lnTo>
                    <a:pt x="18300" y="35051"/>
                  </a:lnTo>
                  <a:lnTo>
                    <a:pt x="18554" y="34979"/>
                  </a:lnTo>
                  <a:close/>
                </a:path>
                <a:path w="30479" h="35560">
                  <a:moveTo>
                    <a:pt x="15722" y="0"/>
                  </a:moveTo>
                  <a:lnTo>
                    <a:pt x="6921" y="3683"/>
                  </a:lnTo>
                  <a:lnTo>
                    <a:pt x="5714" y="4699"/>
                  </a:lnTo>
                  <a:lnTo>
                    <a:pt x="4673" y="5969"/>
                  </a:lnTo>
                  <a:lnTo>
                    <a:pt x="0" y="13588"/>
                  </a:lnTo>
                  <a:lnTo>
                    <a:pt x="0" y="21971"/>
                  </a:lnTo>
                  <a:lnTo>
                    <a:pt x="4673" y="29590"/>
                  </a:lnTo>
                  <a:lnTo>
                    <a:pt x="5727" y="30861"/>
                  </a:lnTo>
                  <a:lnTo>
                    <a:pt x="6921" y="31876"/>
                  </a:lnTo>
                  <a:lnTo>
                    <a:pt x="8039" y="32893"/>
                  </a:lnTo>
                  <a:lnTo>
                    <a:pt x="9283" y="33782"/>
                  </a:lnTo>
                  <a:lnTo>
                    <a:pt x="10925" y="34417"/>
                  </a:lnTo>
                  <a:lnTo>
                    <a:pt x="13081" y="35306"/>
                  </a:lnTo>
                  <a:lnTo>
                    <a:pt x="15191" y="35508"/>
                  </a:lnTo>
                  <a:lnTo>
                    <a:pt x="10845" y="33527"/>
                  </a:lnTo>
                  <a:lnTo>
                    <a:pt x="9588" y="33020"/>
                  </a:lnTo>
                  <a:lnTo>
                    <a:pt x="8394" y="32258"/>
                  </a:lnTo>
                  <a:lnTo>
                    <a:pt x="7315" y="31242"/>
                  </a:lnTo>
                  <a:lnTo>
                    <a:pt x="6184" y="30225"/>
                  </a:lnTo>
                  <a:lnTo>
                    <a:pt x="5194" y="29083"/>
                  </a:lnTo>
                  <a:lnTo>
                    <a:pt x="4381" y="27686"/>
                  </a:lnTo>
                  <a:lnTo>
                    <a:pt x="865" y="21971"/>
                  </a:lnTo>
                  <a:lnTo>
                    <a:pt x="865" y="13588"/>
                  </a:lnTo>
                  <a:lnTo>
                    <a:pt x="6007" y="5207"/>
                  </a:lnTo>
                  <a:lnTo>
                    <a:pt x="8254" y="3175"/>
                  </a:lnTo>
                  <a:lnTo>
                    <a:pt x="13195" y="1015"/>
                  </a:lnTo>
                  <a:lnTo>
                    <a:pt x="15722" y="762"/>
                  </a:lnTo>
                  <a:lnTo>
                    <a:pt x="19392" y="762"/>
                  </a:lnTo>
                  <a:lnTo>
                    <a:pt x="18275" y="508"/>
                  </a:lnTo>
                  <a:lnTo>
                    <a:pt x="15722" y="0"/>
                  </a:lnTo>
                  <a:close/>
                </a:path>
                <a:path w="30479" h="35560">
                  <a:moveTo>
                    <a:pt x="20610" y="34374"/>
                  </a:moveTo>
                  <a:lnTo>
                    <a:pt x="18554" y="34979"/>
                  </a:lnTo>
                  <a:lnTo>
                    <a:pt x="20281" y="34671"/>
                  </a:lnTo>
                  <a:lnTo>
                    <a:pt x="20610" y="34374"/>
                  </a:lnTo>
                  <a:close/>
                </a:path>
                <a:path w="30479" h="35560">
                  <a:moveTo>
                    <a:pt x="29883" y="17780"/>
                  </a:moveTo>
                  <a:lnTo>
                    <a:pt x="20610" y="34374"/>
                  </a:lnTo>
                  <a:lnTo>
                    <a:pt x="22606" y="33400"/>
                  </a:lnTo>
                  <a:lnTo>
                    <a:pt x="24396" y="31623"/>
                  </a:lnTo>
                  <a:lnTo>
                    <a:pt x="26987" y="29210"/>
                  </a:lnTo>
                  <a:lnTo>
                    <a:pt x="28816" y="25908"/>
                  </a:lnTo>
                  <a:lnTo>
                    <a:pt x="29592" y="21844"/>
                  </a:lnTo>
                  <a:lnTo>
                    <a:pt x="29857" y="20574"/>
                  </a:lnTo>
                  <a:lnTo>
                    <a:pt x="29883" y="17780"/>
                  </a:lnTo>
                  <a:close/>
                </a:path>
                <a:path w="30479" h="35560">
                  <a:moveTo>
                    <a:pt x="19392" y="762"/>
                  </a:moveTo>
                  <a:lnTo>
                    <a:pt x="15722" y="762"/>
                  </a:lnTo>
                  <a:lnTo>
                    <a:pt x="18186" y="1270"/>
                  </a:lnTo>
                  <a:lnTo>
                    <a:pt x="20320" y="1777"/>
                  </a:lnTo>
                  <a:lnTo>
                    <a:pt x="29883" y="17780"/>
                  </a:lnTo>
                  <a:lnTo>
                    <a:pt x="29857" y="14859"/>
                  </a:lnTo>
                  <a:lnTo>
                    <a:pt x="29565" y="13588"/>
                  </a:lnTo>
                  <a:lnTo>
                    <a:pt x="28816" y="9651"/>
                  </a:lnTo>
                  <a:lnTo>
                    <a:pt x="26987" y="6223"/>
                  </a:lnTo>
                  <a:lnTo>
                    <a:pt x="24384" y="3937"/>
                  </a:lnTo>
                  <a:lnTo>
                    <a:pt x="22593" y="2159"/>
                  </a:lnTo>
                  <a:lnTo>
                    <a:pt x="20510" y="1015"/>
                  </a:lnTo>
                  <a:lnTo>
                    <a:pt x="19392" y="762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3588" y="2375661"/>
              <a:ext cx="221615" cy="349250"/>
            </a:xfrm>
            <a:custGeom>
              <a:avLst/>
              <a:gdLst/>
              <a:ahLst/>
              <a:cxnLst/>
              <a:rect l="l" t="t" r="r" b="b"/>
              <a:pathLst>
                <a:path w="221615" h="349250">
                  <a:moveTo>
                    <a:pt x="196596" y="340106"/>
                  </a:moveTo>
                  <a:lnTo>
                    <a:pt x="0" y="340106"/>
                  </a:lnTo>
                  <a:lnTo>
                    <a:pt x="0" y="349250"/>
                  </a:lnTo>
                  <a:lnTo>
                    <a:pt x="196596" y="349250"/>
                  </a:lnTo>
                  <a:lnTo>
                    <a:pt x="196596" y="340106"/>
                  </a:lnTo>
                  <a:close/>
                </a:path>
                <a:path w="221615" h="349250">
                  <a:moveTo>
                    <a:pt x="221208" y="15748"/>
                  </a:moveTo>
                  <a:lnTo>
                    <a:pt x="220332" y="14732"/>
                  </a:lnTo>
                  <a:lnTo>
                    <a:pt x="220319" y="14605"/>
                  </a:lnTo>
                  <a:lnTo>
                    <a:pt x="208991" y="1016"/>
                  </a:lnTo>
                  <a:lnTo>
                    <a:pt x="208114" y="0"/>
                  </a:lnTo>
                  <a:lnTo>
                    <a:pt x="206717" y="0"/>
                  </a:lnTo>
                  <a:lnTo>
                    <a:pt x="192722" y="16256"/>
                  </a:lnTo>
                  <a:lnTo>
                    <a:pt x="191820" y="17272"/>
                  </a:lnTo>
                  <a:lnTo>
                    <a:pt x="191795" y="19050"/>
                  </a:lnTo>
                  <a:lnTo>
                    <a:pt x="192290" y="19659"/>
                  </a:lnTo>
                  <a:lnTo>
                    <a:pt x="180441" y="33667"/>
                  </a:lnTo>
                  <a:lnTo>
                    <a:pt x="172008" y="23114"/>
                  </a:lnTo>
                  <a:lnTo>
                    <a:pt x="161544" y="34417"/>
                  </a:lnTo>
                  <a:lnTo>
                    <a:pt x="190906" y="71882"/>
                  </a:lnTo>
                  <a:lnTo>
                    <a:pt x="201168" y="59563"/>
                  </a:lnTo>
                  <a:lnTo>
                    <a:pt x="191858" y="47942"/>
                  </a:lnTo>
                  <a:lnTo>
                    <a:pt x="203339" y="33959"/>
                  </a:lnTo>
                  <a:lnTo>
                    <a:pt x="203796" y="34544"/>
                  </a:lnTo>
                  <a:lnTo>
                    <a:pt x="204673" y="35560"/>
                  </a:lnTo>
                  <a:lnTo>
                    <a:pt x="206095" y="35560"/>
                  </a:lnTo>
                  <a:lnTo>
                    <a:pt x="206984" y="34544"/>
                  </a:lnTo>
                  <a:lnTo>
                    <a:pt x="220319" y="18542"/>
                  </a:lnTo>
                  <a:lnTo>
                    <a:pt x="221195" y="17526"/>
                  </a:lnTo>
                  <a:lnTo>
                    <a:pt x="221208" y="15748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8743" y="2634995"/>
              <a:ext cx="45720" cy="24765"/>
            </a:xfrm>
            <a:custGeom>
              <a:avLst/>
              <a:gdLst/>
              <a:ahLst/>
              <a:cxnLst/>
              <a:rect l="l" t="t" r="r" b="b"/>
              <a:pathLst>
                <a:path w="45720" h="24764">
                  <a:moveTo>
                    <a:pt x="45720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45720" y="2438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3062" y="2634995"/>
              <a:ext cx="40640" cy="24765"/>
            </a:xfrm>
            <a:custGeom>
              <a:avLst/>
              <a:gdLst/>
              <a:ahLst/>
              <a:cxnLst/>
              <a:rect l="l" t="t" r="r" b="b"/>
              <a:pathLst>
                <a:path w="40640" h="24764">
                  <a:moveTo>
                    <a:pt x="2032" y="8128"/>
                  </a:moveTo>
                  <a:lnTo>
                    <a:pt x="1016" y="0"/>
                  </a:lnTo>
                  <a:lnTo>
                    <a:pt x="0" y="8128"/>
                  </a:lnTo>
                  <a:lnTo>
                    <a:pt x="0" y="16256"/>
                  </a:lnTo>
                  <a:lnTo>
                    <a:pt x="1016" y="24384"/>
                  </a:lnTo>
                  <a:lnTo>
                    <a:pt x="2032" y="16256"/>
                  </a:lnTo>
                  <a:lnTo>
                    <a:pt x="2032" y="8128"/>
                  </a:lnTo>
                  <a:close/>
                </a:path>
                <a:path w="40640" h="24764">
                  <a:moveTo>
                    <a:pt x="9652" y="8128"/>
                  </a:moveTo>
                  <a:lnTo>
                    <a:pt x="8636" y="0"/>
                  </a:lnTo>
                  <a:lnTo>
                    <a:pt x="7620" y="8128"/>
                  </a:lnTo>
                  <a:lnTo>
                    <a:pt x="7620" y="16256"/>
                  </a:lnTo>
                  <a:lnTo>
                    <a:pt x="8636" y="24384"/>
                  </a:lnTo>
                  <a:lnTo>
                    <a:pt x="9652" y="16256"/>
                  </a:lnTo>
                  <a:lnTo>
                    <a:pt x="9652" y="8128"/>
                  </a:lnTo>
                  <a:close/>
                </a:path>
                <a:path w="40640" h="24764">
                  <a:moveTo>
                    <a:pt x="17272" y="8128"/>
                  </a:moveTo>
                  <a:lnTo>
                    <a:pt x="16256" y="0"/>
                  </a:lnTo>
                  <a:lnTo>
                    <a:pt x="15240" y="8128"/>
                  </a:lnTo>
                  <a:lnTo>
                    <a:pt x="15240" y="16256"/>
                  </a:lnTo>
                  <a:lnTo>
                    <a:pt x="16256" y="24384"/>
                  </a:lnTo>
                  <a:lnTo>
                    <a:pt x="17272" y="16256"/>
                  </a:lnTo>
                  <a:lnTo>
                    <a:pt x="17272" y="8128"/>
                  </a:lnTo>
                  <a:close/>
                </a:path>
                <a:path w="40640" h="24764">
                  <a:moveTo>
                    <a:pt x="24892" y="8128"/>
                  </a:moveTo>
                  <a:lnTo>
                    <a:pt x="23876" y="0"/>
                  </a:lnTo>
                  <a:lnTo>
                    <a:pt x="22860" y="8128"/>
                  </a:lnTo>
                  <a:lnTo>
                    <a:pt x="22860" y="16256"/>
                  </a:lnTo>
                  <a:lnTo>
                    <a:pt x="23876" y="24384"/>
                  </a:lnTo>
                  <a:lnTo>
                    <a:pt x="24892" y="16256"/>
                  </a:lnTo>
                  <a:lnTo>
                    <a:pt x="24892" y="8128"/>
                  </a:lnTo>
                  <a:close/>
                </a:path>
                <a:path w="40640" h="24764">
                  <a:moveTo>
                    <a:pt x="32512" y="8128"/>
                  </a:moveTo>
                  <a:lnTo>
                    <a:pt x="31496" y="0"/>
                  </a:lnTo>
                  <a:lnTo>
                    <a:pt x="30480" y="8128"/>
                  </a:lnTo>
                  <a:lnTo>
                    <a:pt x="30480" y="16256"/>
                  </a:lnTo>
                  <a:lnTo>
                    <a:pt x="31496" y="24384"/>
                  </a:lnTo>
                  <a:lnTo>
                    <a:pt x="32512" y="16256"/>
                  </a:lnTo>
                  <a:lnTo>
                    <a:pt x="32512" y="8128"/>
                  </a:lnTo>
                  <a:close/>
                </a:path>
                <a:path w="40640" h="24764">
                  <a:moveTo>
                    <a:pt x="40132" y="8128"/>
                  </a:moveTo>
                  <a:lnTo>
                    <a:pt x="39116" y="0"/>
                  </a:lnTo>
                  <a:lnTo>
                    <a:pt x="38100" y="8128"/>
                  </a:lnTo>
                  <a:lnTo>
                    <a:pt x="38100" y="16256"/>
                  </a:lnTo>
                  <a:lnTo>
                    <a:pt x="39116" y="24384"/>
                  </a:lnTo>
                  <a:lnTo>
                    <a:pt x="40132" y="16256"/>
                  </a:lnTo>
                  <a:lnTo>
                    <a:pt x="40132" y="8128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90435" y="2612389"/>
              <a:ext cx="16510" cy="107950"/>
            </a:xfrm>
            <a:custGeom>
              <a:avLst/>
              <a:gdLst/>
              <a:ahLst/>
              <a:cxnLst/>
              <a:rect l="l" t="t" r="r" b="b"/>
              <a:pathLst>
                <a:path w="16509" h="107950">
                  <a:moveTo>
                    <a:pt x="16332" y="0"/>
                  </a:moveTo>
                  <a:lnTo>
                    <a:pt x="0" y="0"/>
                  </a:lnTo>
                  <a:lnTo>
                    <a:pt x="0" y="97790"/>
                  </a:lnTo>
                  <a:lnTo>
                    <a:pt x="495" y="97790"/>
                  </a:lnTo>
                  <a:lnTo>
                    <a:pt x="495" y="102870"/>
                  </a:lnTo>
                  <a:lnTo>
                    <a:pt x="584" y="104140"/>
                  </a:lnTo>
                  <a:lnTo>
                    <a:pt x="2552" y="104140"/>
                  </a:lnTo>
                  <a:lnTo>
                    <a:pt x="2552" y="107950"/>
                  </a:lnTo>
                  <a:lnTo>
                    <a:pt x="14249" y="107950"/>
                  </a:lnTo>
                  <a:lnTo>
                    <a:pt x="14249" y="104140"/>
                  </a:lnTo>
                  <a:lnTo>
                    <a:pt x="16230" y="104140"/>
                  </a:lnTo>
                  <a:lnTo>
                    <a:pt x="16230" y="102870"/>
                  </a:lnTo>
                  <a:lnTo>
                    <a:pt x="16332" y="97790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90015" y="2612135"/>
              <a:ext cx="17145" cy="109855"/>
            </a:xfrm>
            <a:custGeom>
              <a:avLst/>
              <a:gdLst/>
              <a:ahLst/>
              <a:cxnLst/>
              <a:rect l="l" t="t" r="r" b="b"/>
              <a:pathLst>
                <a:path w="17144" h="109855">
                  <a:moveTo>
                    <a:pt x="25" y="4317"/>
                  </a:moveTo>
                  <a:lnTo>
                    <a:pt x="215" y="43941"/>
                  </a:lnTo>
                  <a:lnTo>
                    <a:pt x="393" y="75818"/>
                  </a:lnTo>
                  <a:lnTo>
                    <a:pt x="461" y="97662"/>
                  </a:lnTo>
                  <a:lnTo>
                    <a:pt x="7810" y="109727"/>
                  </a:lnTo>
                  <a:lnTo>
                    <a:pt x="11473" y="107568"/>
                  </a:lnTo>
                  <a:lnTo>
                    <a:pt x="8559" y="107568"/>
                  </a:lnTo>
                  <a:lnTo>
                    <a:pt x="7035" y="107187"/>
                  </a:lnTo>
                  <a:lnTo>
                    <a:pt x="898" y="75818"/>
                  </a:lnTo>
                  <a:lnTo>
                    <a:pt x="139" y="10033"/>
                  </a:lnTo>
                  <a:lnTo>
                    <a:pt x="25" y="4317"/>
                  </a:lnTo>
                  <a:close/>
                </a:path>
                <a:path w="17144" h="109855">
                  <a:moveTo>
                    <a:pt x="16128" y="629"/>
                  </a:moveTo>
                  <a:lnTo>
                    <a:pt x="16027" y="31420"/>
                  </a:lnTo>
                  <a:lnTo>
                    <a:pt x="15938" y="98933"/>
                  </a:lnTo>
                  <a:lnTo>
                    <a:pt x="15811" y="100202"/>
                  </a:lnTo>
                  <a:lnTo>
                    <a:pt x="15481" y="101473"/>
                  </a:lnTo>
                  <a:lnTo>
                    <a:pt x="14929" y="102615"/>
                  </a:lnTo>
                  <a:lnTo>
                    <a:pt x="14198" y="104266"/>
                  </a:lnTo>
                  <a:lnTo>
                    <a:pt x="12992" y="105790"/>
                  </a:lnTo>
                  <a:lnTo>
                    <a:pt x="11556" y="106552"/>
                  </a:lnTo>
                  <a:lnTo>
                    <a:pt x="10134" y="107441"/>
                  </a:lnTo>
                  <a:lnTo>
                    <a:pt x="8559" y="107568"/>
                  </a:lnTo>
                  <a:lnTo>
                    <a:pt x="11473" y="107568"/>
                  </a:lnTo>
                  <a:lnTo>
                    <a:pt x="14490" y="105790"/>
                  </a:lnTo>
                  <a:lnTo>
                    <a:pt x="16294" y="102615"/>
                  </a:lnTo>
                  <a:lnTo>
                    <a:pt x="16687" y="99060"/>
                  </a:lnTo>
                  <a:lnTo>
                    <a:pt x="16663" y="635"/>
                  </a:lnTo>
                  <a:lnTo>
                    <a:pt x="16128" y="629"/>
                  </a:lnTo>
                  <a:close/>
                </a:path>
                <a:path w="17144" h="109855">
                  <a:moveTo>
                    <a:pt x="16663" y="380"/>
                  </a:moveTo>
                  <a:lnTo>
                    <a:pt x="16128" y="380"/>
                  </a:lnTo>
                  <a:lnTo>
                    <a:pt x="16306" y="635"/>
                  </a:lnTo>
                  <a:lnTo>
                    <a:pt x="16663" y="635"/>
                  </a:lnTo>
                  <a:lnTo>
                    <a:pt x="16663" y="380"/>
                  </a:lnTo>
                  <a:close/>
                </a:path>
                <a:path w="17144" h="109855">
                  <a:moveTo>
                    <a:pt x="16662" y="0"/>
                  </a:moveTo>
                  <a:lnTo>
                    <a:pt x="0" y="0"/>
                  </a:lnTo>
                  <a:lnTo>
                    <a:pt x="139" y="126"/>
                  </a:lnTo>
                  <a:lnTo>
                    <a:pt x="990" y="126"/>
                  </a:lnTo>
                  <a:lnTo>
                    <a:pt x="16128" y="629"/>
                  </a:lnTo>
                  <a:lnTo>
                    <a:pt x="16128" y="380"/>
                  </a:lnTo>
                  <a:lnTo>
                    <a:pt x="16663" y="380"/>
                  </a:lnTo>
                  <a:lnTo>
                    <a:pt x="16662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83920" y="2606039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09" h="111760">
                  <a:moveTo>
                    <a:pt x="22860" y="107442"/>
                  </a:moveTo>
                  <a:lnTo>
                    <a:pt x="22555" y="56515"/>
                  </a:lnTo>
                  <a:lnTo>
                    <a:pt x="7620" y="56388"/>
                  </a:lnTo>
                  <a:lnTo>
                    <a:pt x="7721" y="102997"/>
                  </a:lnTo>
                  <a:lnTo>
                    <a:pt x="7886" y="107569"/>
                  </a:lnTo>
                  <a:lnTo>
                    <a:pt x="11214" y="111252"/>
                  </a:lnTo>
                  <a:lnTo>
                    <a:pt x="19456" y="111252"/>
                  </a:lnTo>
                  <a:lnTo>
                    <a:pt x="22860" y="107442"/>
                  </a:lnTo>
                  <a:close/>
                </a:path>
                <a:path w="29209" h="111760">
                  <a:moveTo>
                    <a:pt x="28956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28956" y="19812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8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85190" y="260603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69" h="20319">
                  <a:moveTo>
                    <a:pt x="2032" y="6604"/>
                  </a:moveTo>
                  <a:lnTo>
                    <a:pt x="1016" y="0"/>
                  </a:lnTo>
                  <a:lnTo>
                    <a:pt x="0" y="6604"/>
                  </a:lnTo>
                  <a:lnTo>
                    <a:pt x="0" y="13208"/>
                  </a:lnTo>
                  <a:lnTo>
                    <a:pt x="1016" y="19812"/>
                  </a:lnTo>
                  <a:lnTo>
                    <a:pt x="2032" y="13208"/>
                  </a:lnTo>
                  <a:lnTo>
                    <a:pt x="2032" y="6604"/>
                  </a:lnTo>
                  <a:close/>
                </a:path>
                <a:path w="26669" h="20319">
                  <a:moveTo>
                    <a:pt x="6604" y="6604"/>
                  </a:moveTo>
                  <a:lnTo>
                    <a:pt x="5588" y="0"/>
                  </a:lnTo>
                  <a:lnTo>
                    <a:pt x="4572" y="6604"/>
                  </a:lnTo>
                  <a:lnTo>
                    <a:pt x="4572" y="13208"/>
                  </a:lnTo>
                  <a:lnTo>
                    <a:pt x="5588" y="19812"/>
                  </a:lnTo>
                  <a:lnTo>
                    <a:pt x="6604" y="13208"/>
                  </a:lnTo>
                  <a:lnTo>
                    <a:pt x="6604" y="6604"/>
                  </a:lnTo>
                  <a:close/>
                </a:path>
                <a:path w="26669" h="20319">
                  <a:moveTo>
                    <a:pt x="11176" y="6604"/>
                  </a:moveTo>
                  <a:lnTo>
                    <a:pt x="10160" y="0"/>
                  </a:lnTo>
                  <a:lnTo>
                    <a:pt x="9144" y="6604"/>
                  </a:lnTo>
                  <a:lnTo>
                    <a:pt x="9144" y="13208"/>
                  </a:lnTo>
                  <a:lnTo>
                    <a:pt x="10160" y="19812"/>
                  </a:lnTo>
                  <a:lnTo>
                    <a:pt x="11176" y="13208"/>
                  </a:lnTo>
                  <a:lnTo>
                    <a:pt x="11176" y="6604"/>
                  </a:lnTo>
                  <a:close/>
                </a:path>
                <a:path w="26669" h="20319">
                  <a:moveTo>
                    <a:pt x="14224" y="6604"/>
                  </a:moveTo>
                  <a:lnTo>
                    <a:pt x="13208" y="0"/>
                  </a:lnTo>
                  <a:lnTo>
                    <a:pt x="12192" y="6604"/>
                  </a:lnTo>
                  <a:lnTo>
                    <a:pt x="12192" y="13208"/>
                  </a:lnTo>
                  <a:lnTo>
                    <a:pt x="13208" y="19812"/>
                  </a:lnTo>
                  <a:lnTo>
                    <a:pt x="14224" y="13208"/>
                  </a:lnTo>
                  <a:lnTo>
                    <a:pt x="14224" y="6604"/>
                  </a:lnTo>
                  <a:close/>
                </a:path>
                <a:path w="26669" h="20319">
                  <a:moveTo>
                    <a:pt x="18796" y="6604"/>
                  </a:moveTo>
                  <a:lnTo>
                    <a:pt x="17780" y="0"/>
                  </a:lnTo>
                  <a:lnTo>
                    <a:pt x="16764" y="6604"/>
                  </a:lnTo>
                  <a:lnTo>
                    <a:pt x="16764" y="13208"/>
                  </a:lnTo>
                  <a:lnTo>
                    <a:pt x="17780" y="19812"/>
                  </a:lnTo>
                  <a:lnTo>
                    <a:pt x="18796" y="13208"/>
                  </a:lnTo>
                  <a:lnTo>
                    <a:pt x="18796" y="6604"/>
                  </a:lnTo>
                  <a:close/>
                </a:path>
                <a:path w="26669" h="20319">
                  <a:moveTo>
                    <a:pt x="21844" y="6604"/>
                  </a:moveTo>
                  <a:lnTo>
                    <a:pt x="20828" y="0"/>
                  </a:lnTo>
                  <a:lnTo>
                    <a:pt x="19812" y="6604"/>
                  </a:lnTo>
                  <a:lnTo>
                    <a:pt x="19812" y="13208"/>
                  </a:lnTo>
                  <a:lnTo>
                    <a:pt x="20828" y="19812"/>
                  </a:lnTo>
                  <a:lnTo>
                    <a:pt x="21844" y="13208"/>
                  </a:lnTo>
                  <a:lnTo>
                    <a:pt x="21844" y="6604"/>
                  </a:lnTo>
                  <a:close/>
                </a:path>
                <a:path w="26669" h="20319">
                  <a:moveTo>
                    <a:pt x="26416" y="6604"/>
                  </a:moveTo>
                  <a:lnTo>
                    <a:pt x="25400" y="0"/>
                  </a:lnTo>
                  <a:lnTo>
                    <a:pt x="24384" y="6604"/>
                  </a:lnTo>
                  <a:lnTo>
                    <a:pt x="24384" y="13208"/>
                  </a:lnTo>
                  <a:lnTo>
                    <a:pt x="25400" y="19812"/>
                  </a:lnTo>
                  <a:lnTo>
                    <a:pt x="26416" y="13208"/>
                  </a:lnTo>
                  <a:lnTo>
                    <a:pt x="26416" y="6604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94588" y="2639567"/>
              <a:ext cx="9525" cy="50800"/>
            </a:xfrm>
            <a:custGeom>
              <a:avLst/>
              <a:gdLst/>
              <a:ahLst/>
              <a:cxnLst/>
              <a:rect l="l" t="t" r="r" b="b"/>
              <a:pathLst>
                <a:path w="9525" h="50800">
                  <a:moveTo>
                    <a:pt x="9144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9144" y="50291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96073" y="2647060"/>
              <a:ext cx="5080" cy="36830"/>
            </a:xfrm>
            <a:custGeom>
              <a:avLst/>
              <a:gdLst/>
              <a:ahLst/>
              <a:cxnLst/>
              <a:rect l="l" t="t" r="r" b="b"/>
              <a:pathLst>
                <a:path w="5080" h="36830">
                  <a:moveTo>
                    <a:pt x="4610" y="22733"/>
                  </a:moveTo>
                  <a:lnTo>
                    <a:pt x="4597" y="22606"/>
                  </a:lnTo>
                  <a:lnTo>
                    <a:pt x="4572" y="21463"/>
                  </a:lnTo>
                  <a:lnTo>
                    <a:pt x="3606" y="22606"/>
                  </a:lnTo>
                  <a:lnTo>
                    <a:pt x="3441" y="21971"/>
                  </a:lnTo>
                  <a:lnTo>
                    <a:pt x="3200" y="21653"/>
                  </a:lnTo>
                  <a:lnTo>
                    <a:pt x="3200" y="23114"/>
                  </a:lnTo>
                  <a:lnTo>
                    <a:pt x="3200" y="24765"/>
                  </a:lnTo>
                  <a:lnTo>
                    <a:pt x="2133" y="24765"/>
                  </a:lnTo>
                  <a:lnTo>
                    <a:pt x="2133" y="23114"/>
                  </a:lnTo>
                  <a:lnTo>
                    <a:pt x="2349" y="22733"/>
                  </a:lnTo>
                  <a:lnTo>
                    <a:pt x="3009" y="22733"/>
                  </a:lnTo>
                  <a:lnTo>
                    <a:pt x="3200" y="23114"/>
                  </a:lnTo>
                  <a:lnTo>
                    <a:pt x="3200" y="21653"/>
                  </a:lnTo>
                  <a:lnTo>
                    <a:pt x="3060" y="21463"/>
                  </a:lnTo>
                  <a:lnTo>
                    <a:pt x="2641" y="21590"/>
                  </a:lnTo>
                  <a:lnTo>
                    <a:pt x="1981" y="21590"/>
                  </a:lnTo>
                  <a:lnTo>
                    <a:pt x="1562" y="22352"/>
                  </a:lnTo>
                  <a:lnTo>
                    <a:pt x="1562" y="26035"/>
                  </a:lnTo>
                  <a:lnTo>
                    <a:pt x="4610" y="26035"/>
                  </a:lnTo>
                  <a:lnTo>
                    <a:pt x="4610" y="24892"/>
                  </a:lnTo>
                  <a:lnTo>
                    <a:pt x="3759" y="24892"/>
                  </a:lnTo>
                  <a:lnTo>
                    <a:pt x="3759" y="24765"/>
                  </a:lnTo>
                  <a:lnTo>
                    <a:pt x="3759" y="23749"/>
                  </a:lnTo>
                  <a:lnTo>
                    <a:pt x="4610" y="22733"/>
                  </a:lnTo>
                  <a:close/>
                </a:path>
                <a:path w="5080" h="36830">
                  <a:moveTo>
                    <a:pt x="4610" y="18669"/>
                  </a:moveTo>
                  <a:lnTo>
                    <a:pt x="1562" y="16891"/>
                  </a:lnTo>
                  <a:lnTo>
                    <a:pt x="1562" y="17907"/>
                  </a:lnTo>
                  <a:lnTo>
                    <a:pt x="3708" y="19177"/>
                  </a:lnTo>
                  <a:lnTo>
                    <a:pt x="1562" y="20447"/>
                  </a:lnTo>
                  <a:lnTo>
                    <a:pt x="1562" y="21463"/>
                  </a:lnTo>
                  <a:lnTo>
                    <a:pt x="4610" y="19685"/>
                  </a:lnTo>
                  <a:lnTo>
                    <a:pt x="4610" y="18669"/>
                  </a:lnTo>
                  <a:close/>
                </a:path>
                <a:path w="5080" h="36830">
                  <a:moveTo>
                    <a:pt x="4610" y="15367"/>
                  </a:moveTo>
                  <a:lnTo>
                    <a:pt x="1562" y="15367"/>
                  </a:lnTo>
                  <a:lnTo>
                    <a:pt x="1562" y="16891"/>
                  </a:lnTo>
                  <a:lnTo>
                    <a:pt x="4610" y="16891"/>
                  </a:lnTo>
                  <a:lnTo>
                    <a:pt x="4610" y="15367"/>
                  </a:lnTo>
                  <a:close/>
                </a:path>
                <a:path w="5080" h="36830">
                  <a:moveTo>
                    <a:pt x="4610" y="7747"/>
                  </a:moveTo>
                  <a:lnTo>
                    <a:pt x="3086" y="7747"/>
                  </a:lnTo>
                  <a:lnTo>
                    <a:pt x="3086" y="9245"/>
                  </a:lnTo>
                  <a:lnTo>
                    <a:pt x="2070" y="9398"/>
                  </a:lnTo>
                  <a:lnTo>
                    <a:pt x="1536" y="10414"/>
                  </a:lnTo>
                  <a:lnTo>
                    <a:pt x="1574" y="13843"/>
                  </a:lnTo>
                  <a:lnTo>
                    <a:pt x="4597" y="13843"/>
                  </a:lnTo>
                  <a:lnTo>
                    <a:pt x="4597" y="12827"/>
                  </a:lnTo>
                  <a:lnTo>
                    <a:pt x="4521" y="10414"/>
                  </a:lnTo>
                  <a:lnTo>
                    <a:pt x="4495" y="10033"/>
                  </a:lnTo>
                  <a:lnTo>
                    <a:pt x="4025" y="9486"/>
                  </a:lnTo>
                  <a:lnTo>
                    <a:pt x="4025" y="11049"/>
                  </a:lnTo>
                  <a:lnTo>
                    <a:pt x="4013" y="12827"/>
                  </a:lnTo>
                  <a:lnTo>
                    <a:pt x="2146" y="12827"/>
                  </a:lnTo>
                  <a:lnTo>
                    <a:pt x="2146" y="11049"/>
                  </a:lnTo>
                  <a:lnTo>
                    <a:pt x="2565" y="10414"/>
                  </a:lnTo>
                  <a:lnTo>
                    <a:pt x="3606" y="10414"/>
                  </a:lnTo>
                  <a:lnTo>
                    <a:pt x="4025" y="11049"/>
                  </a:lnTo>
                  <a:lnTo>
                    <a:pt x="4025" y="9486"/>
                  </a:lnTo>
                  <a:lnTo>
                    <a:pt x="3848" y="9271"/>
                  </a:lnTo>
                  <a:lnTo>
                    <a:pt x="4610" y="9271"/>
                  </a:lnTo>
                  <a:lnTo>
                    <a:pt x="4610" y="7747"/>
                  </a:lnTo>
                  <a:close/>
                </a:path>
                <a:path w="5080" h="36830">
                  <a:moveTo>
                    <a:pt x="4610" y="4699"/>
                  </a:moveTo>
                  <a:lnTo>
                    <a:pt x="2641" y="4699"/>
                  </a:lnTo>
                  <a:lnTo>
                    <a:pt x="3149" y="4572"/>
                  </a:lnTo>
                  <a:lnTo>
                    <a:pt x="3403" y="3937"/>
                  </a:lnTo>
                  <a:lnTo>
                    <a:pt x="3505" y="3556"/>
                  </a:lnTo>
                  <a:lnTo>
                    <a:pt x="3390" y="1905"/>
                  </a:lnTo>
                  <a:lnTo>
                    <a:pt x="3251" y="1524"/>
                  </a:lnTo>
                  <a:lnTo>
                    <a:pt x="3187" y="1397"/>
                  </a:lnTo>
                  <a:lnTo>
                    <a:pt x="3327" y="1397"/>
                  </a:lnTo>
                  <a:lnTo>
                    <a:pt x="3759" y="1524"/>
                  </a:lnTo>
                  <a:lnTo>
                    <a:pt x="3937" y="1905"/>
                  </a:lnTo>
                  <a:lnTo>
                    <a:pt x="4013" y="3683"/>
                  </a:lnTo>
                  <a:lnTo>
                    <a:pt x="3898" y="3937"/>
                  </a:lnTo>
                  <a:lnTo>
                    <a:pt x="4406" y="4445"/>
                  </a:lnTo>
                  <a:lnTo>
                    <a:pt x="4546" y="3937"/>
                  </a:lnTo>
                  <a:lnTo>
                    <a:pt x="4533" y="1397"/>
                  </a:lnTo>
                  <a:lnTo>
                    <a:pt x="4521" y="1016"/>
                  </a:lnTo>
                  <a:lnTo>
                    <a:pt x="3810" y="0"/>
                  </a:lnTo>
                  <a:lnTo>
                    <a:pt x="3022" y="127"/>
                  </a:lnTo>
                  <a:lnTo>
                    <a:pt x="2933" y="2667"/>
                  </a:lnTo>
                  <a:lnTo>
                    <a:pt x="2819" y="3302"/>
                  </a:lnTo>
                  <a:lnTo>
                    <a:pt x="2667" y="3556"/>
                  </a:lnTo>
                  <a:lnTo>
                    <a:pt x="2387" y="3429"/>
                  </a:lnTo>
                  <a:lnTo>
                    <a:pt x="2108" y="3429"/>
                  </a:lnTo>
                  <a:lnTo>
                    <a:pt x="2006" y="3175"/>
                  </a:lnTo>
                  <a:lnTo>
                    <a:pt x="2057" y="1778"/>
                  </a:lnTo>
                  <a:lnTo>
                    <a:pt x="2222" y="1524"/>
                  </a:lnTo>
                  <a:lnTo>
                    <a:pt x="2552" y="1524"/>
                  </a:lnTo>
                  <a:lnTo>
                    <a:pt x="2806" y="1651"/>
                  </a:lnTo>
                  <a:lnTo>
                    <a:pt x="2857" y="1778"/>
                  </a:lnTo>
                  <a:lnTo>
                    <a:pt x="2933" y="2667"/>
                  </a:lnTo>
                  <a:lnTo>
                    <a:pt x="2933" y="127"/>
                  </a:lnTo>
                  <a:lnTo>
                    <a:pt x="2070" y="127"/>
                  </a:lnTo>
                  <a:lnTo>
                    <a:pt x="1625" y="1016"/>
                  </a:lnTo>
                  <a:lnTo>
                    <a:pt x="1600" y="3937"/>
                  </a:lnTo>
                  <a:lnTo>
                    <a:pt x="1981" y="4699"/>
                  </a:lnTo>
                  <a:lnTo>
                    <a:pt x="1562" y="4699"/>
                  </a:lnTo>
                  <a:lnTo>
                    <a:pt x="1562" y="6223"/>
                  </a:lnTo>
                  <a:lnTo>
                    <a:pt x="2133" y="6223"/>
                  </a:lnTo>
                  <a:lnTo>
                    <a:pt x="2133" y="5461"/>
                  </a:lnTo>
                  <a:lnTo>
                    <a:pt x="4610" y="5461"/>
                  </a:lnTo>
                  <a:lnTo>
                    <a:pt x="4610" y="4699"/>
                  </a:lnTo>
                  <a:close/>
                </a:path>
                <a:path w="5080" h="36830">
                  <a:moveTo>
                    <a:pt x="4749" y="33147"/>
                  </a:moveTo>
                  <a:lnTo>
                    <a:pt x="4089" y="32131"/>
                  </a:lnTo>
                  <a:lnTo>
                    <a:pt x="3683" y="32893"/>
                  </a:lnTo>
                  <a:lnTo>
                    <a:pt x="3911" y="33147"/>
                  </a:lnTo>
                  <a:lnTo>
                    <a:pt x="3987" y="33401"/>
                  </a:lnTo>
                  <a:lnTo>
                    <a:pt x="4038" y="34925"/>
                  </a:lnTo>
                  <a:lnTo>
                    <a:pt x="3606" y="35560"/>
                  </a:lnTo>
                  <a:lnTo>
                    <a:pt x="2565" y="35560"/>
                  </a:lnTo>
                  <a:lnTo>
                    <a:pt x="2146" y="34925"/>
                  </a:lnTo>
                  <a:lnTo>
                    <a:pt x="2184" y="33401"/>
                  </a:lnTo>
                  <a:lnTo>
                    <a:pt x="2273" y="33147"/>
                  </a:lnTo>
                  <a:lnTo>
                    <a:pt x="2489" y="32893"/>
                  </a:lnTo>
                  <a:lnTo>
                    <a:pt x="2095" y="32169"/>
                  </a:lnTo>
                  <a:lnTo>
                    <a:pt x="3759" y="32004"/>
                  </a:lnTo>
                  <a:lnTo>
                    <a:pt x="4559" y="31115"/>
                  </a:lnTo>
                  <a:lnTo>
                    <a:pt x="4533" y="28575"/>
                  </a:lnTo>
                  <a:lnTo>
                    <a:pt x="4533" y="28448"/>
                  </a:lnTo>
                  <a:lnTo>
                    <a:pt x="3810" y="27774"/>
                  </a:lnTo>
                  <a:lnTo>
                    <a:pt x="3810" y="29210"/>
                  </a:lnTo>
                  <a:lnTo>
                    <a:pt x="3784" y="30607"/>
                  </a:lnTo>
                  <a:lnTo>
                    <a:pt x="3225" y="31115"/>
                  </a:lnTo>
                  <a:lnTo>
                    <a:pt x="1790" y="31115"/>
                  </a:lnTo>
                  <a:lnTo>
                    <a:pt x="1193" y="30607"/>
                  </a:lnTo>
                  <a:lnTo>
                    <a:pt x="1168" y="29210"/>
                  </a:lnTo>
                  <a:lnTo>
                    <a:pt x="1739" y="28575"/>
                  </a:lnTo>
                  <a:lnTo>
                    <a:pt x="3251" y="28575"/>
                  </a:lnTo>
                  <a:lnTo>
                    <a:pt x="3810" y="29210"/>
                  </a:lnTo>
                  <a:lnTo>
                    <a:pt x="3810" y="27774"/>
                  </a:lnTo>
                  <a:lnTo>
                    <a:pt x="3454" y="27432"/>
                  </a:lnTo>
                  <a:lnTo>
                    <a:pt x="927" y="27686"/>
                  </a:lnTo>
                  <a:lnTo>
                    <a:pt x="88" y="28575"/>
                  </a:lnTo>
                  <a:lnTo>
                    <a:pt x="0" y="29210"/>
                  </a:lnTo>
                  <a:lnTo>
                    <a:pt x="114" y="31242"/>
                  </a:lnTo>
                  <a:lnTo>
                    <a:pt x="1193" y="32258"/>
                  </a:lnTo>
                  <a:lnTo>
                    <a:pt x="2044" y="32181"/>
                  </a:lnTo>
                  <a:lnTo>
                    <a:pt x="1739" y="32639"/>
                  </a:lnTo>
                  <a:lnTo>
                    <a:pt x="1676" y="32893"/>
                  </a:lnTo>
                  <a:lnTo>
                    <a:pt x="1574" y="35560"/>
                  </a:lnTo>
                  <a:lnTo>
                    <a:pt x="2247" y="36703"/>
                  </a:lnTo>
                  <a:lnTo>
                    <a:pt x="3479" y="36703"/>
                  </a:lnTo>
                  <a:lnTo>
                    <a:pt x="3886" y="36322"/>
                  </a:lnTo>
                  <a:lnTo>
                    <a:pt x="4330" y="35560"/>
                  </a:lnTo>
                  <a:lnTo>
                    <a:pt x="4711" y="34925"/>
                  </a:lnTo>
                  <a:lnTo>
                    <a:pt x="4749" y="33147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2373" y="2612389"/>
              <a:ext cx="18415" cy="107950"/>
            </a:xfrm>
            <a:custGeom>
              <a:avLst/>
              <a:gdLst/>
              <a:ahLst/>
              <a:cxnLst/>
              <a:rect l="l" t="t" r="r" b="b"/>
              <a:pathLst>
                <a:path w="18415" h="107950">
                  <a:moveTo>
                    <a:pt x="17818" y="0"/>
                  </a:moveTo>
                  <a:lnTo>
                    <a:pt x="0" y="0"/>
                  </a:lnTo>
                  <a:lnTo>
                    <a:pt x="0" y="97790"/>
                  </a:lnTo>
                  <a:lnTo>
                    <a:pt x="533" y="97790"/>
                  </a:lnTo>
                  <a:lnTo>
                    <a:pt x="533" y="102870"/>
                  </a:lnTo>
                  <a:lnTo>
                    <a:pt x="635" y="104140"/>
                  </a:lnTo>
                  <a:lnTo>
                    <a:pt x="2781" y="104140"/>
                  </a:lnTo>
                  <a:lnTo>
                    <a:pt x="2781" y="107950"/>
                  </a:lnTo>
                  <a:lnTo>
                    <a:pt x="15544" y="107950"/>
                  </a:lnTo>
                  <a:lnTo>
                    <a:pt x="15544" y="104140"/>
                  </a:lnTo>
                  <a:lnTo>
                    <a:pt x="17703" y="104140"/>
                  </a:lnTo>
                  <a:lnTo>
                    <a:pt x="17703" y="102870"/>
                  </a:lnTo>
                  <a:lnTo>
                    <a:pt x="17818" y="97790"/>
                  </a:lnTo>
                  <a:lnTo>
                    <a:pt x="17818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1915" y="2612135"/>
              <a:ext cx="18415" cy="109855"/>
            </a:xfrm>
            <a:custGeom>
              <a:avLst/>
              <a:gdLst/>
              <a:ahLst/>
              <a:cxnLst/>
              <a:rect l="l" t="t" r="r" b="b"/>
              <a:pathLst>
                <a:path w="18415" h="109855">
                  <a:moveTo>
                    <a:pt x="63" y="4317"/>
                  </a:moveTo>
                  <a:lnTo>
                    <a:pt x="124" y="19716"/>
                  </a:lnTo>
                  <a:lnTo>
                    <a:pt x="469" y="75818"/>
                  </a:lnTo>
                  <a:lnTo>
                    <a:pt x="565" y="98171"/>
                  </a:lnTo>
                  <a:lnTo>
                    <a:pt x="673" y="99313"/>
                  </a:lnTo>
                  <a:lnTo>
                    <a:pt x="800" y="100202"/>
                  </a:lnTo>
                  <a:lnTo>
                    <a:pt x="1015" y="101091"/>
                  </a:lnTo>
                  <a:lnTo>
                    <a:pt x="1333" y="101853"/>
                  </a:lnTo>
                  <a:lnTo>
                    <a:pt x="3314" y="107187"/>
                  </a:lnTo>
                  <a:lnTo>
                    <a:pt x="8547" y="109727"/>
                  </a:lnTo>
                  <a:lnTo>
                    <a:pt x="12530" y="107568"/>
                  </a:lnTo>
                  <a:lnTo>
                    <a:pt x="9347" y="107568"/>
                  </a:lnTo>
                  <a:lnTo>
                    <a:pt x="7696" y="107187"/>
                  </a:lnTo>
                  <a:lnTo>
                    <a:pt x="1013" y="75818"/>
                  </a:lnTo>
                  <a:lnTo>
                    <a:pt x="484" y="31293"/>
                  </a:lnTo>
                  <a:lnTo>
                    <a:pt x="180" y="9778"/>
                  </a:lnTo>
                  <a:lnTo>
                    <a:pt x="63" y="4317"/>
                  </a:lnTo>
                  <a:close/>
                </a:path>
                <a:path w="18415" h="109855">
                  <a:moveTo>
                    <a:pt x="17601" y="629"/>
                  </a:moveTo>
                  <a:lnTo>
                    <a:pt x="17490" y="97154"/>
                  </a:lnTo>
                  <a:lnTo>
                    <a:pt x="16295" y="102615"/>
                  </a:lnTo>
                  <a:lnTo>
                    <a:pt x="15493" y="104266"/>
                  </a:lnTo>
                  <a:lnTo>
                    <a:pt x="14185" y="105790"/>
                  </a:lnTo>
                  <a:lnTo>
                    <a:pt x="12623" y="106552"/>
                  </a:lnTo>
                  <a:lnTo>
                    <a:pt x="11074" y="107441"/>
                  </a:lnTo>
                  <a:lnTo>
                    <a:pt x="9347" y="107568"/>
                  </a:lnTo>
                  <a:lnTo>
                    <a:pt x="12530" y="107568"/>
                  </a:lnTo>
                  <a:lnTo>
                    <a:pt x="15811" y="105790"/>
                  </a:lnTo>
                  <a:lnTo>
                    <a:pt x="17767" y="102615"/>
                  </a:lnTo>
                  <a:lnTo>
                    <a:pt x="18183" y="99187"/>
                  </a:lnTo>
                  <a:lnTo>
                    <a:pt x="18174" y="635"/>
                  </a:lnTo>
                  <a:lnTo>
                    <a:pt x="17601" y="629"/>
                  </a:lnTo>
                  <a:close/>
                </a:path>
                <a:path w="18415" h="109855">
                  <a:moveTo>
                    <a:pt x="18173" y="380"/>
                  </a:moveTo>
                  <a:lnTo>
                    <a:pt x="17602" y="380"/>
                  </a:lnTo>
                  <a:lnTo>
                    <a:pt x="17792" y="635"/>
                  </a:lnTo>
                  <a:lnTo>
                    <a:pt x="18174" y="635"/>
                  </a:lnTo>
                  <a:lnTo>
                    <a:pt x="18173" y="380"/>
                  </a:lnTo>
                  <a:close/>
                </a:path>
                <a:path w="18415" h="109855">
                  <a:moveTo>
                    <a:pt x="18173" y="0"/>
                  </a:moveTo>
                  <a:lnTo>
                    <a:pt x="0" y="0"/>
                  </a:lnTo>
                  <a:lnTo>
                    <a:pt x="190" y="126"/>
                  </a:lnTo>
                  <a:lnTo>
                    <a:pt x="1117" y="126"/>
                  </a:lnTo>
                  <a:lnTo>
                    <a:pt x="17601" y="629"/>
                  </a:lnTo>
                  <a:lnTo>
                    <a:pt x="17602" y="380"/>
                  </a:lnTo>
                  <a:lnTo>
                    <a:pt x="18173" y="380"/>
                  </a:lnTo>
                  <a:lnTo>
                    <a:pt x="18173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7344" y="2606039"/>
              <a:ext cx="27940" cy="111760"/>
            </a:xfrm>
            <a:custGeom>
              <a:avLst/>
              <a:gdLst/>
              <a:ahLst/>
              <a:cxnLst/>
              <a:rect l="l" t="t" r="r" b="b"/>
              <a:pathLst>
                <a:path w="27940" h="111760">
                  <a:moveTo>
                    <a:pt x="21336" y="107442"/>
                  </a:moveTo>
                  <a:lnTo>
                    <a:pt x="21056" y="56515"/>
                  </a:lnTo>
                  <a:lnTo>
                    <a:pt x="7620" y="56388"/>
                  </a:lnTo>
                  <a:lnTo>
                    <a:pt x="7708" y="102997"/>
                  </a:lnTo>
                  <a:lnTo>
                    <a:pt x="7861" y="107569"/>
                  </a:lnTo>
                  <a:lnTo>
                    <a:pt x="10858" y="111252"/>
                  </a:lnTo>
                  <a:lnTo>
                    <a:pt x="18275" y="111252"/>
                  </a:lnTo>
                  <a:lnTo>
                    <a:pt x="21336" y="107442"/>
                  </a:lnTo>
                  <a:close/>
                </a:path>
                <a:path w="27940" h="111760">
                  <a:moveTo>
                    <a:pt x="27432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27432" y="1981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8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8614" y="260603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69" h="20319">
                  <a:moveTo>
                    <a:pt x="2032" y="6604"/>
                  </a:moveTo>
                  <a:lnTo>
                    <a:pt x="1016" y="0"/>
                  </a:lnTo>
                  <a:lnTo>
                    <a:pt x="0" y="6604"/>
                  </a:lnTo>
                  <a:lnTo>
                    <a:pt x="0" y="13208"/>
                  </a:lnTo>
                  <a:lnTo>
                    <a:pt x="1016" y="19812"/>
                  </a:lnTo>
                  <a:lnTo>
                    <a:pt x="2032" y="13208"/>
                  </a:lnTo>
                  <a:lnTo>
                    <a:pt x="2032" y="6604"/>
                  </a:lnTo>
                  <a:close/>
                </a:path>
                <a:path w="26669" h="20319">
                  <a:moveTo>
                    <a:pt x="6604" y="6604"/>
                  </a:moveTo>
                  <a:lnTo>
                    <a:pt x="5588" y="0"/>
                  </a:lnTo>
                  <a:lnTo>
                    <a:pt x="4572" y="6604"/>
                  </a:lnTo>
                  <a:lnTo>
                    <a:pt x="4572" y="13208"/>
                  </a:lnTo>
                  <a:lnTo>
                    <a:pt x="5588" y="19812"/>
                  </a:lnTo>
                  <a:lnTo>
                    <a:pt x="6604" y="13208"/>
                  </a:lnTo>
                  <a:lnTo>
                    <a:pt x="6604" y="6604"/>
                  </a:lnTo>
                  <a:close/>
                </a:path>
                <a:path w="26669" h="20319">
                  <a:moveTo>
                    <a:pt x="9652" y="6604"/>
                  </a:moveTo>
                  <a:lnTo>
                    <a:pt x="8636" y="0"/>
                  </a:lnTo>
                  <a:lnTo>
                    <a:pt x="7620" y="6604"/>
                  </a:lnTo>
                  <a:lnTo>
                    <a:pt x="7620" y="13208"/>
                  </a:lnTo>
                  <a:lnTo>
                    <a:pt x="8636" y="19812"/>
                  </a:lnTo>
                  <a:lnTo>
                    <a:pt x="9652" y="13208"/>
                  </a:lnTo>
                  <a:lnTo>
                    <a:pt x="9652" y="6604"/>
                  </a:lnTo>
                  <a:close/>
                </a:path>
                <a:path w="26669" h="20319">
                  <a:moveTo>
                    <a:pt x="14224" y="6604"/>
                  </a:moveTo>
                  <a:lnTo>
                    <a:pt x="13208" y="0"/>
                  </a:lnTo>
                  <a:lnTo>
                    <a:pt x="12192" y="6604"/>
                  </a:lnTo>
                  <a:lnTo>
                    <a:pt x="12192" y="13208"/>
                  </a:lnTo>
                  <a:lnTo>
                    <a:pt x="13208" y="19812"/>
                  </a:lnTo>
                  <a:lnTo>
                    <a:pt x="14224" y="13208"/>
                  </a:lnTo>
                  <a:lnTo>
                    <a:pt x="14224" y="6604"/>
                  </a:lnTo>
                  <a:close/>
                </a:path>
                <a:path w="26669" h="20319">
                  <a:moveTo>
                    <a:pt x="17272" y="6604"/>
                  </a:moveTo>
                  <a:lnTo>
                    <a:pt x="16256" y="0"/>
                  </a:lnTo>
                  <a:lnTo>
                    <a:pt x="15240" y="6604"/>
                  </a:lnTo>
                  <a:lnTo>
                    <a:pt x="15240" y="13208"/>
                  </a:lnTo>
                  <a:lnTo>
                    <a:pt x="16256" y="19812"/>
                  </a:lnTo>
                  <a:lnTo>
                    <a:pt x="17272" y="13208"/>
                  </a:lnTo>
                  <a:lnTo>
                    <a:pt x="17272" y="6604"/>
                  </a:lnTo>
                  <a:close/>
                </a:path>
                <a:path w="26669" h="20319">
                  <a:moveTo>
                    <a:pt x="21844" y="6604"/>
                  </a:moveTo>
                  <a:lnTo>
                    <a:pt x="20828" y="0"/>
                  </a:lnTo>
                  <a:lnTo>
                    <a:pt x="19812" y="6604"/>
                  </a:lnTo>
                  <a:lnTo>
                    <a:pt x="19812" y="13208"/>
                  </a:lnTo>
                  <a:lnTo>
                    <a:pt x="20828" y="19812"/>
                  </a:lnTo>
                  <a:lnTo>
                    <a:pt x="21844" y="13208"/>
                  </a:lnTo>
                  <a:lnTo>
                    <a:pt x="21844" y="6604"/>
                  </a:lnTo>
                  <a:close/>
                </a:path>
                <a:path w="26669" h="20319">
                  <a:moveTo>
                    <a:pt x="26416" y="6604"/>
                  </a:moveTo>
                  <a:lnTo>
                    <a:pt x="25400" y="0"/>
                  </a:lnTo>
                  <a:lnTo>
                    <a:pt x="24384" y="6604"/>
                  </a:lnTo>
                  <a:lnTo>
                    <a:pt x="24384" y="13208"/>
                  </a:lnTo>
                  <a:lnTo>
                    <a:pt x="25400" y="19812"/>
                  </a:lnTo>
                  <a:lnTo>
                    <a:pt x="26416" y="13208"/>
                  </a:lnTo>
                  <a:lnTo>
                    <a:pt x="26416" y="6604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56488" y="2639567"/>
              <a:ext cx="10795" cy="50800"/>
            </a:xfrm>
            <a:custGeom>
              <a:avLst/>
              <a:gdLst/>
              <a:ahLst/>
              <a:cxnLst/>
              <a:rect l="l" t="t" r="r" b="b"/>
              <a:pathLst>
                <a:path w="10794" h="50800">
                  <a:moveTo>
                    <a:pt x="10668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10668" y="50291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59459" y="2647060"/>
              <a:ext cx="5080" cy="36830"/>
            </a:xfrm>
            <a:custGeom>
              <a:avLst/>
              <a:gdLst/>
              <a:ahLst/>
              <a:cxnLst/>
              <a:rect l="l" t="t" r="r" b="b"/>
              <a:pathLst>
                <a:path w="5080" h="36830">
                  <a:moveTo>
                    <a:pt x="4597" y="31115"/>
                  </a:moveTo>
                  <a:lnTo>
                    <a:pt x="4572" y="28575"/>
                  </a:lnTo>
                  <a:lnTo>
                    <a:pt x="4572" y="28448"/>
                  </a:lnTo>
                  <a:lnTo>
                    <a:pt x="3848" y="27774"/>
                  </a:lnTo>
                  <a:lnTo>
                    <a:pt x="3848" y="29210"/>
                  </a:lnTo>
                  <a:lnTo>
                    <a:pt x="3822" y="30607"/>
                  </a:lnTo>
                  <a:lnTo>
                    <a:pt x="3263" y="31115"/>
                  </a:lnTo>
                  <a:lnTo>
                    <a:pt x="1828" y="31115"/>
                  </a:lnTo>
                  <a:lnTo>
                    <a:pt x="1231" y="30607"/>
                  </a:lnTo>
                  <a:lnTo>
                    <a:pt x="1206" y="29210"/>
                  </a:lnTo>
                  <a:lnTo>
                    <a:pt x="1778" y="28575"/>
                  </a:lnTo>
                  <a:lnTo>
                    <a:pt x="3289" y="28575"/>
                  </a:lnTo>
                  <a:lnTo>
                    <a:pt x="3848" y="29210"/>
                  </a:lnTo>
                  <a:lnTo>
                    <a:pt x="3848" y="27774"/>
                  </a:lnTo>
                  <a:lnTo>
                    <a:pt x="3492" y="27432"/>
                  </a:lnTo>
                  <a:lnTo>
                    <a:pt x="965" y="27686"/>
                  </a:lnTo>
                  <a:lnTo>
                    <a:pt x="127" y="28575"/>
                  </a:lnTo>
                  <a:lnTo>
                    <a:pt x="38" y="29210"/>
                  </a:lnTo>
                  <a:lnTo>
                    <a:pt x="152" y="31242"/>
                  </a:lnTo>
                  <a:lnTo>
                    <a:pt x="1231" y="32258"/>
                  </a:lnTo>
                  <a:lnTo>
                    <a:pt x="3797" y="32004"/>
                  </a:lnTo>
                  <a:lnTo>
                    <a:pt x="4597" y="31115"/>
                  </a:lnTo>
                  <a:close/>
                </a:path>
                <a:path w="5080" h="36830">
                  <a:moveTo>
                    <a:pt x="4648" y="22733"/>
                  </a:moveTo>
                  <a:lnTo>
                    <a:pt x="4635" y="22606"/>
                  </a:lnTo>
                  <a:lnTo>
                    <a:pt x="4597" y="21463"/>
                  </a:lnTo>
                  <a:lnTo>
                    <a:pt x="3136" y="22606"/>
                  </a:lnTo>
                  <a:lnTo>
                    <a:pt x="2895" y="21971"/>
                  </a:lnTo>
                  <a:lnTo>
                    <a:pt x="2540" y="21666"/>
                  </a:lnTo>
                  <a:lnTo>
                    <a:pt x="2540" y="23114"/>
                  </a:lnTo>
                  <a:lnTo>
                    <a:pt x="2540" y="24765"/>
                  </a:lnTo>
                  <a:lnTo>
                    <a:pt x="927" y="24765"/>
                  </a:lnTo>
                  <a:lnTo>
                    <a:pt x="927" y="23114"/>
                  </a:lnTo>
                  <a:lnTo>
                    <a:pt x="1257" y="22733"/>
                  </a:lnTo>
                  <a:lnTo>
                    <a:pt x="2247" y="22733"/>
                  </a:lnTo>
                  <a:lnTo>
                    <a:pt x="2540" y="23114"/>
                  </a:lnTo>
                  <a:lnTo>
                    <a:pt x="2540" y="21666"/>
                  </a:lnTo>
                  <a:lnTo>
                    <a:pt x="2324" y="21463"/>
                  </a:lnTo>
                  <a:lnTo>
                    <a:pt x="1689" y="21590"/>
                  </a:lnTo>
                  <a:lnTo>
                    <a:pt x="698" y="21590"/>
                  </a:lnTo>
                  <a:lnTo>
                    <a:pt x="76" y="22352"/>
                  </a:lnTo>
                  <a:lnTo>
                    <a:pt x="76" y="26035"/>
                  </a:lnTo>
                  <a:lnTo>
                    <a:pt x="4648" y="26035"/>
                  </a:lnTo>
                  <a:lnTo>
                    <a:pt x="4648" y="24892"/>
                  </a:lnTo>
                  <a:lnTo>
                    <a:pt x="3378" y="24892"/>
                  </a:lnTo>
                  <a:lnTo>
                    <a:pt x="3378" y="24765"/>
                  </a:lnTo>
                  <a:lnTo>
                    <a:pt x="3378" y="23749"/>
                  </a:lnTo>
                  <a:lnTo>
                    <a:pt x="4648" y="22733"/>
                  </a:lnTo>
                  <a:close/>
                </a:path>
                <a:path w="5080" h="36830">
                  <a:moveTo>
                    <a:pt x="4648" y="18669"/>
                  </a:moveTo>
                  <a:lnTo>
                    <a:pt x="76" y="16891"/>
                  </a:lnTo>
                  <a:lnTo>
                    <a:pt x="76" y="17907"/>
                  </a:lnTo>
                  <a:lnTo>
                    <a:pt x="3302" y="19177"/>
                  </a:lnTo>
                  <a:lnTo>
                    <a:pt x="76" y="20447"/>
                  </a:lnTo>
                  <a:lnTo>
                    <a:pt x="76" y="21463"/>
                  </a:lnTo>
                  <a:lnTo>
                    <a:pt x="4648" y="19685"/>
                  </a:lnTo>
                  <a:lnTo>
                    <a:pt x="4648" y="18669"/>
                  </a:lnTo>
                  <a:close/>
                </a:path>
                <a:path w="5080" h="36830">
                  <a:moveTo>
                    <a:pt x="4648" y="15367"/>
                  </a:moveTo>
                  <a:lnTo>
                    <a:pt x="76" y="15367"/>
                  </a:lnTo>
                  <a:lnTo>
                    <a:pt x="76" y="16891"/>
                  </a:lnTo>
                  <a:lnTo>
                    <a:pt x="4648" y="16891"/>
                  </a:lnTo>
                  <a:lnTo>
                    <a:pt x="4648" y="15367"/>
                  </a:lnTo>
                  <a:close/>
                </a:path>
                <a:path w="5080" h="36830">
                  <a:moveTo>
                    <a:pt x="4648" y="7747"/>
                  </a:moveTo>
                  <a:lnTo>
                    <a:pt x="3124" y="7747"/>
                  </a:lnTo>
                  <a:lnTo>
                    <a:pt x="3124" y="9169"/>
                  </a:lnTo>
                  <a:lnTo>
                    <a:pt x="838" y="9398"/>
                  </a:lnTo>
                  <a:lnTo>
                    <a:pt x="38" y="10414"/>
                  </a:lnTo>
                  <a:lnTo>
                    <a:pt x="0" y="11049"/>
                  </a:lnTo>
                  <a:lnTo>
                    <a:pt x="88" y="13843"/>
                  </a:lnTo>
                  <a:lnTo>
                    <a:pt x="4635" y="13843"/>
                  </a:lnTo>
                  <a:lnTo>
                    <a:pt x="4635" y="12827"/>
                  </a:lnTo>
                  <a:lnTo>
                    <a:pt x="4521" y="10414"/>
                  </a:lnTo>
                  <a:lnTo>
                    <a:pt x="4483" y="10033"/>
                  </a:lnTo>
                  <a:lnTo>
                    <a:pt x="3771" y="9486"/>
                  </a:lnTo>
                  <a:lnTo>
                    <a:pt x="3771" y="11049"/>
                  </a:lnTo>
                  <a:lnTo>
                    <a:pt x="3771" y="12827"/>
                  </a:lnTo>
                  <a:lnTo>
                    <a:pt x="952" y="12827"/>
                  </a:lnTo>
                  <a:lnTo>
                    <a:pt x="952" y="11049"/>
                  </a:lnTo>
                  <a:lnTo>
                    <a:pt x="1587" y="10414"/>
                  </a:lnTo>
                  <a:lnTo>
                    <a:pt x="3136" y="10414"/>
                  </a:lnTo>
                  <a:lnTo>
                    <a:pt x="3771" y="11049"/>
                  </a:lnTo>
                  <a:lnTo>
                    <a:pt x="3771" y="9486"/>
                  </a:lnTo>
                  <a:lnTo>
                    <a:pt x="3492" y="9271"/>
                  </a:lnTo>
                  <a:lnTo>
                    <a:pt x="4648" y="9271"/>
                  </a:lnTo>
                  <a:lnTo>
                    <a:pt x="4648" y="7747"/>
                  </a:lnTo>
                  <a:close/>
                </a:path>
                <a:path w="5080" h="36830">
                  <a:moveTo>
                    <a:pt x="4648" y="4699"/>
                  </a:moveTo>
                  <a:lnTo>
                    <a:pt x="1689" y="4699"/>
                  </a:lnTo>
                  <a:lnTo>
                    <a:pt x="2451" y="4572"/>
                  </a:lnTo>
                  <a:lnTo>
                    <a:pt x="2921" y="3810"/>
                  </a:lnTo>
                  <a:lnTo>
                    <a:pt x="2997" y="3556"/>
                  </a:lnTo>
                  <a:lnTo>
                    <a:pt x="2908" y="2159"/>
                  </a:lnTo>
                  <a:lnTo>
                    <a:pt x="2794" y="1778"/>
                  </a:lnTo>
                  <a:lnTo>
                    <a:pt x="2603" y="1524"/>
                  </a:lnTo>
                  <a:lnTo>
                    <a:pt x="2514" y="1397"/>
                  </a:lnTo>
                  <a:lnTo>
                    <a:pt x="2730" y="1397"/>
                  </a:lnTo>
                  <a:lnTo>
                    <a:pt x="3378" y="1524"/>
                  </a:lnTo>
                  <a:lnTo>
                    <a:pt x="3657" y="1905"/>
                  </a:lnTo>
                  <a:lnTo>
                    <a:pt x="3771" y="3556"/>
                  </a:lnTo>
                  <a:lnTo>
                    <a:pt x="3670" y="3810"/>
                  </a:lnTo>
                  <a:lnTo>
                    <a:pt x="3594" y="3937"/>
                  </a:lnTo>
                  <a:lnTo>
                    <a:pt x="4330" y="4445"/>
                  </a:lnTo>
                  <a:lnTo>
                    <a:pt x="4546" y="3937"/>
                  </a:lnTo>
                  <a:lnTo>
                    <a:pt x="4533" y="1397"/>
                  </a:lnTo>
                  <a:lnTo>
                    <a:pt x="4508" y="1016"/>
                  </a:lnTo>
                  <a:lnTo>
                    <a:pt x="3441" y="0"/>
                  </a:lnTo>
                  <a:lnTo>
                    <a:pt x="2273" y="127"/>
                  </a:lnTo>
                  <a:lnTo>
                    <a:pt x="2108" y="127"/>
                  </a:lnTo>
                  <a:lnTo>
                    <a:pt x="2108" y="3175"/>
                  </a:lnTo>
                  <a:lnTo>
                    <a:pt x="1727" y="3556"/>
                  </a:lnTo>
                  <a:lnTo>
                    <a:pt x="1308" y="3429"/>
                  </a:lnTo>
                  <a:lnTo>
                    <a:pt x="889" y="3429"/>
                  </a:lnTo>
                  <a:lnTo>
                    <a:pt x="596" y="2921"/>
                  </a:lnTo>
                  <a:lnTo>
                    <a:pt x="698" y="1905"/>
                  </a:lnTo>
                  <a:lnTo>
                    <a:pt x="1079" y="1524"/>
                  </a:lnTo>
                  <a:lnTo>
                    <a:pt x="1562" y="1524"/>
                  </a:lnTo>
                  <a:lnTo>
                    <a:pt x="1930" y="1651"/>
                  </a:lnTo>
                  <a:lnTo>
                    <a:pt x="2019" y="1778"/>
                  </a:lnTo>
                  <a:lnTo>
                    <a:pt x="2108" y="3175"/>
                  </a:lnTo>
                  <a:lnTo>
                    <a:pt x="2108" y="127"/>
                  </a:lnTo>
                  <a:lnTo>
                    <a:pt x="838" y="127"/>
                  </a:lnTo>
                  <a:lnTo>
                    <a:pt x="165" y="1016"/>
                  </a:lnTo>
                  <a:lnTo>
                    <a:pt x="127" y="3937"/>
                  </a:lnTo>
                  <a:lnTo>
                    <a:pt x="698" y="4699"/>
                  </a:lnTo>
                  <a:lnTo>
                    <a:pt x="76" y="4699"/>
                  </a:lnTo>
                  <a:lnTo>
                    <a:pt x="76" y="6223"/>
                  </a:lnTo>
                  <a:lnTo>
                    <a:pt x="927" y="6223"/>
                  </a:lnTo>
                  <a:lnTo>
                    <a:pt x="927" y="5461"/>
                  </a:lnTo>
                  <a:lnTo>
                    <a:pt x="4648" y="5461"/>
                  </a:lnTo>
                  <a:lnTo>
                    <a:pt x="4648" y="4699"/>
                  </a:lnTo>
                  <a:close/>
                </a:path>
                <a:path w="5080" h="36830">
                  <a:moveTo>
                    <a:pt x="4851" y="33147"/>
                  </a:moveTo>
                  <a:lnTo>
                    <a:pt x="3860" y="32131"/>
                  </a:lnTo>
                  <a:lnTo>
                    <a:pt x="3251" y="32893"/>
                  </a:lnTo>
                  <a:lnTo>
                    <a:pt x="3581" y="33147"/>
                  </a:lnTo>
                  <a:lnTo>
                    <a:pt x="3708" y="33401"/>
                  </a:lnTo>
                  <a:lnTo>
                    <a:pt x="3784" y="34925"/>
                  </a:lnTo>
                  <a:lnTo>
                    <a:pt x="3149" y="35560"/>
                  </a:lnTo>
                  <a:lnTo>
                    <a:pt x="1587" y="35560"/>
                  </a:lnTo>
                  <a:lnTo>
                    <a:pt x="952" y="34925"/>
                  </a:lnTo>
                  <a:lnTo>
                    <a:pt x="1003" y="33401"/>
                  </a:lnTo>
                  <a:lnTo>
                    <a:pt x="1130" y="33147"/>
                  </a:lnTo>
                  <a:lnTo>
                    <a:pt x="1460" y="32893"/>
                  </a:lnTo>
                  <a:lnTo>
                    <a:pt x="850" y="32131"/>
                  </a:lnTo>
                  <a:lnTo>
                    <a:pt x="342" y="32639"/>
                  </a:lnTo>
                  <a:lnTo>
                    <a:pt x="139" y="33147"/>
                  </a:lnTo>
                  <a:lnTo>
                    <a:pt x="88" y="35560"/>
                  </a:lnTo>
                  <a:lnTo>
                    <a:pt x="1117" y="36703"/>
                  </a:lnTo>
                  <a:lnTo>
                    <a:pt x="2959" y="36703"/>
                  </a:lnTo>
                  <a:lnTo>
                    <a:pt x="3568" y="36322"/>
                  </a:lnTo>
                  <a:lnTo>
                    <a:pt x="4241" y="35560"/>
                  </a:lnTo>
                  <a:lnTo>
                    <a:pt x="4800" y="34925"/>
                  </a:lnTo>
                  <a:lnTo>
                    <a:pt x="4851" y="33147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5797" y="2612389"/>
              <a:ext cx="18415" cy="107950"/>
            </a:xfrm>
            <a:custGeom>
              <a:avLst/>
              <a:gdLst/>
              <a:ahLst/>
              <a:cxnLst/>
              <a:rect l="l" t="t" r="r" b="b"/>
              <a:pathLst>
                <a:path w="18415" h="107950">
                  <a:moveTo>
                    <a:pt x="17818" y="0"/>
                  </a:moveTo>
                  <a:lnTo>
                    <a:pt x="0" y="0"/>
                  </a:lnTo>
                  <a:lnTo>
                    <a:pt x="0" y="97790"/>
                  </a:lnTo>
                  <a:lnTo>
                    <a:pt x="533" y="97790"/>
                  </a:lnTo>
                  <a:lnTo>
                    <a:pt x="533" y="102870"/>
                  </a:lnTo>
                  <a:lnTo>
                    <a:pt x="635" y="104140"/>
                  </a:lnTo>
                  <a:lnTo>
                    <a:pt x="2781" y="104140"/>
                  </a:lnTo>
                  <a:lnTo>
                    <a:pt x="2781" y="107950"/>
                  </a:lnTo>
                  <a:lnTo>
                    <a:pt x="15544" y="107950"/>
                  </a:lnTo>
                  <a:lnTo>
                    <a:pt x="15544" y="104140"/>
                  </a:lnTo>
                  <a:lnTo>
                    <a:pt x="17703" y="104140"/>
                  </a:lnTo>
                  <a:lnTo>
                    <a:pt x="17703" y="102870"/>
                  </a:lnTo>
                  <a:lnTo>
                    <a:pt x="17818" y="97790"/>
                  </a:lnTo>
                  <a:lnTo>
                    <a:pt x="17818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15339" y="2612135"/>
              <a:ext cx="18415" cy="109855"/>
            </a:xfrm>
            <a:custGeom>
              <a:avLst/>
              <a:gdLst/>
              <a:ahLst/>
              <a:cxnLst/>
              <a:rect l="l" t="t" r="r" b="b"/>
              <a:pathLst>
                <a:path w="18415" h="109855">
                  <a:moveTo>
                    <a:pt x="25" y="4317"/>
                  </a:moveTo>
                  <a:lnTo>
                    <a:pt x="25" y="9778"/>
                  </a:lnTo>
                  <a:lnTo>
                    <a:pt x="431" y="75818"/>
                  </a:lnTo>
                  <a:lnTo>
                    <a:pt x="512" y="97662"/>
                  </a:lnTo>
                  <a:lnTo>
                    <a:pt x="634" y="99313"/>
                  </a:lnTo>
                  <a:lnTo>
                    <a:pt x="762" y="100202"/>
                  </a:lnTo>
                  <a:lnTo>
                    <a:pt x="977" y="101091"/>
                  </a:lnTo>
                  <a:lnTo>
                    <a:pt x="1567" y="102615"/>
                  </a:lnTo>
                  <a:lnTo>
                    <a:pt x="3276" y="107187"/>
                  </a:lnTo>
                  <a:lnTo>
                    <a:pt x="8509" y="109727"/>
                  </a:lnTo>
                  <a:lnTo>
                    <a:pt x="12506" y="107568"/>
                  </a:lnTo>
                  <a:lnTo>
                    <a:pt x="9321" y="107568"/>
                  </a:lnTo>
                  <a:lnTo>
                    <a:pt x="7658" y="107187"/>
                  </a:lnTo>
                  <a:lnTo>
                    <a:pt x="974" y="75818"/>
                  </a:lnTo>
                  <a:lnTo>
                    <a:pt x="600" y="43941"/>
                  </a:lnTo>
                  <a:lnTo>
                    <a:pt x="140" y="9778"/>
                  </a:lnTo>
                  <a:lnTo>
                    <a:pt x="25" y="4317"/>
                  </a:lnTo>
                  <a:close/>
                </a:path>
                <a:path w="18415" h="109855">
                  <a:moveTo>
                    <a:pt x="17576" y="629"/>
                  </a:moveTo>
                  <a:lnTo>
                    <a:pt x="17477" y="97154"/>
                  </a:lnTo>
                  <a:lnTo>
                    <a:pt x="16270" y="102615"/>
                  </a:lnTo>
                  <a:lnTo>
                    <a:pt x="15468" y="104266"/>
                  </a:lnTo>
                  <a:lnTo>
                    <a:pt x="14173" y="105790"/>
                  </a:lnTo>
                  <a:lnTo>
                    <a:pt x="12598" y="106552"/>
                  </a:lnTo>
                  <a:lnTo>
                    <a:pt x="11048" y="107441"/>
                  </a:lnTo>
                  <a:lnTo>
                    <a:pt x="9321" y="107568"/>
                  </a:lnTo>
                  <a:lnTo>
                    <a:pt x="12506" y="107568"/>
                  </a:lnTo>
                  <a:lnTo>
                    <a:pt x="15798" y="105790"/>
                  </a:lnTo>
                  <a:lnTo>
                    <a:pt x="17754" y="102615"/>
                  </a:lnTo>
                  <a:lnTo>
                    <a:pt x="18170" y="99187"/>
                  </a:lnTo>
                  <a:lnTo>
                    <a:pt x="18289" y="97154"/>
                  </a:lnTo>
                  <a:lnTo>
                    <a:pt x="18162" y="635"/>
                  </a:lnTo>
                  <a:lnTo>
                    <a:pt x="17576" y="629"/>
                  </a:lnTo>
                  <a:close/>
                </a:path>
                <a:path w="18415" h="109855">
                  <a:moveTo>
                    <a:pt x="18161" y="380"/>
                  </a:moveTo>
                  <a:lnTo>
                    <a:pt x="17576" y="380"/>
                  </a:lnTo>
                  <a:lnTo>
                    <a:pt x="17779" y="635"/>
                  </a:lnTo>
                  <a:lnTo>
                    <a:pt x="18162" y="635"/>
                  </a:lnTo>
                  <a:lnTo>
                    <a:pt x="18161" y="380"/>
                  </a:lnTo>
                  <a:close/>
                </a:path>
                <a:path w="18415" h="109855">
                  <a:moveTo>
                    <a:pt x="18160" y="0"/>
                  </a:moveTo>
                  <a:lnTo>
                    <a:pt x="0" y="0"/>
                  </a:lnTo>
                  <a:lnTo>
                    <a:pt x="152" y="126"/>
                  </a:lnTo>
                  <a:lnTo>
                    <a:pt x="1079" y="126"/>
                  </a:lnTo>
                  <a:lnTo>
                    <a:pt x="17576" y="629"/>
                  </a:lnTo>
                  <a:lnTo>
                    <a:pt x="17576" y="380"/>
                  </a:lnTo>
                  <a:lnTo>
                    <a:pt x="18161" y="380"/>
                  </a:lnTo>
                  <a:lnTo>
                    <a:pt x="18160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10768" y="2606039"/>
              <a:ext cx="27940" cy="111760"/>
            </a:xfrm>
            <a:custGeom>
              <a:avLst/>
              <a:gdLst/>
              <a:ahLst/>
              <a:cxnLst/>
              <a:rect l="l" t="t" r="r" b="b"/>
              <a:pathLst>
                <a:path w="27940" h="111760">
                  <a:moveTo>
                    <a:pt x="21323" y="107442"/>
                  </a:moveTo>
                  <a:lnTo>
                    <a:pt x="21056" y="56515"/>
                  </a:lnTo>
                  <a:lnTo>
                    <a:pt x="7620" y="56388"/>
                  </a:lnTo>
                  <a:lnTo>
                    <a:pt x="7708" y="102997"/>
                  </a:lnTo>
                  <a:lnTo>
                    <a:pt x="7861" y="107569"/>
                  </a:lnTo>
                  <a:lnTo>
                    <a:pt x="10845" y="111252"/>
                  </a:lnTo>
                  <a:lnTo>
                    <a:pt x="18275" y="111252"/>
                  </a:lnTo>
                  <a:lnTo>
                    <a:pt x="21323" y="107442"/>
                  </a:lnTo>
                  <a:close/>
                </a:path>
                <a:path w="27940" h="111760">
                  <a:moveTo>
                    <a:pt x="27432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27432" y="1981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8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2038" y="260603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69" h="20319">
                  <a:moveTo>
                    <a:pt x="2019" y="6604"/>
                  </a:moveTo>
                  <a:lnTo>
                    <a:pt x="1003" y="0"/>
                  </a:lnTo>
                  <a:lnTo>
                    <a:pt x="0" y="6604"/>
                  </a:lnTo>
                  <a:lnTo>
                    <a:pt x="0" y="13208"/>
                  </a:lnTo>
                  <a:lnTo>
                    <a:pt x="1003" y="19812"/>
                  </a:lnTo>
                  <a:lnTo>
                    <a:pt x="2019" y="13208"/>
                  </a:lnTo>
                  <a:lnTo>
                    <a:pt x="2019" y="6604"/>
                  </a:lnTo>
                  <a:close/>
                </a:path>
                <a:path w="26669" h="20319">
                  <a:moveTo>
                    <a:pt x="6591" y="6604"/>
                  </a:moveTo>
                  <a:lnTo>
                    <a:pt x="5575" y="0"/>
                  </a:lnTo>
                  <a:lnTo>
                    <a:pt x="4572" y="6604"/>
                  </a:lnTo>
                  <a:lnTo>
                    <a:pt x="4572" y="13208"/>
                  </a:lnTo>
                  <a:lnTo>
                    <a:pt x="5575" y="19812"/>
                  </a:lnTo>
                  <a:lnTo>
                    <a:pt x="6591" y="13208"/>
                  </a:lnTo>
                  <a:lnTo>
                    <a:pt x="6591" y="6604"/>
                  </a:lnTo>
                  <a:close/>
                </a:path>
                <a:path w="26669" h="20319">
                  <a:moveTo>
                    <a:pt x="9652" y="6604"/>
                  </a:moveTo>
                  <a:lnTo>
                    <a:pt x="8636" y="0"/>
                  </a:lnTo>
                  <a:lnTo>
                    <a:pt x="7620" y="6604"/>
                  </a:lnTo>
                  <a:lnTo>
                    <a:pt x="7620" y="13208"/>
                  </a:lnTo>
                  <a:lnTo>
                    <a:pt x="8636" y="19812"/>
                  </a:lnTo>
                  <a:lnTo>
                    <a:pt x="9652" y="13208"/>
                  </a:lnTo>
                  <a:lnTo>
                    <a:pt x="9652" y="6604"/>
                  </a:lnTo>
                  <a:close/>
                </a:path>
                <a:path w="26669" h="20319">
                  <a:moveTo>
                    <a:pt x="14224" y="6604"/>
                  </a:moveTo>
                  <a:lnTo>
                    <a:pt x="13208" y="0"/>
                  </a:lnTo>
                  <a:lnTo>
                    <a:pt x="12192" y="6604"/>
                  </a:lnTo>
                  <a:lnTo>
                    <a:pt x="12192" y="13208"/>
                  </a:lnTo>
                  <a:lnTo>
                    <a:pt x="13208" y="19812"/>
                  </a:lnTo>
                  <a:lnTo>
                    <a:pt x="14224" y="13208"/>
                  </a:lnTo>
                  <a:lnTo>
                    <a:pt x="14224" y="6604"/>
                  </a:lnTo>
                  <a:close/>
                </a:path>
                <a:path w="26669" h="20319">
                  <a:moveTo>
                    <a:pt x="17272" y="6604"/>
                  </a:moveTo>
                  <a:lnTo>
                    <a:pt x="16256" y="0"/>
                  </a:lnTo>
                  <a:lnTo>
                    <a:pt x="15240" y="6604"/>
                  </a:lnTo>
                  <a:lnTo>
                    <a:pt x="15240" y="13208"/>
                  </a:lnTo>
                  <a:lnTo>
                    <a:pt x="16256" y="19812"/>
                  </a:lnTo>
                  <a:lnTo>
                    <a:pt x="17272" y="13208"/>
                  </a:lnTo>
                  <a:lnTo>
                    <a:pt x="17272" y="6604"/>
                  </a:lnTo>
                  <a:close/>
                </a:path>
                <a:path w="26669" h="20319">
                  <a:moveTo>
                    <a:pt x="21844" y="6604"/>
                  </a:moveTo>
                  <a:lnTo>
                    <a:pt x="20828" y="0"/>
                  </a:lnTo>
                  <a:lnTo>
                    <a:pt x="19812" y="6604"/>
                  </a:lnTo>
                  <a:lnTo>
                    <a:pt x="19812" y="13208"/>
                  </a:lnTo>
                  <a:lnTo>
                    <a:pt x="20828" y="19812"/>
                  </a:lnTo>
                  <a:lnTo>
                    <a:pt x="21844" y="13208"/>
                  </a:lnTo>
                  <a:lnTo>
                    <a:pt x="21844" y="6604"/>
                  </a:lnTo>
                  <a:close/>
                </a:path>
                <a:path w="26669" h="20319">
                  <a:moveTo>
                    <a:pt x="26416" y="6604"/>
                  </a:moveTo>
                  <a:lnTo>
                    <a:pt x="25400" y="0"/>
                  </a:lnTo>
                  <a:lnTo>
                    <a:pt x="24384" y="6604"/>
                  </a:lnTo>
                  <a:lnTo>
                    <a:pt x="24384" y="13208"/>
                  </a:lnTo>
                  <a:lnTo>
                    <a:pt x="25400" y="19812"/>
                  </a:lnTo>
                  <a:lnTo>
                    <a:pt x="26416" y="13208"/>
                  </a:lnTo>
                  <a:lnTo>
                    <a:pt x="26416" y="6604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19911" y="2639567"/>
              <a:ext cx="10795" cy="50800"/>
            </a:xfrm>
            <a:custGeom>
              <a:avLst/>
              <a:gdLst/>
              <a:ahLst/>
              <a:cxnLst/>
              <a:rect l="l" t="t" r="r" b="b"/>
              <a:pathLst>
                <a:path w="10794" h="50800">
                  <a:moveTo>
                    <a:pt x="10668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10668" y="50291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22883" y="2647060"/>
              <a:ext cx="5080" cy="36830"/>
            </a:xfrm>
            <a:custGeom>
              <a:avLst/>
              <a:gdLst/>
              <a:ahLst/>
              <a:cxnLst/>
              <a:rect l="l" t="t" r="r" b="b"/>
              <a:pathLst>
                <a:path w="5080" h="36830">
                  <a:moveTo>
                    <a:pt x="4597" y="31115"/>
                  </a:moveTo>
                  <a:lnTo>
                    <a:pt x="4572" y="28575"/>
                  </a:lnTo>
                  <a:lnTo>
                    <a:pt x="4572" y="28448"/>
                  </a:lnTo>
                  <a:lnTo>
                    <a:pt x="3835" y="27762"/>
                  </a:lnTo>
                  <a:lnTo>
                    <a:pt x="3835" y="29210"/>
                  </a:lnTo>
                  <a:lnTo>
                    <a:pt x="3822" y="30607"/>
                  </a:lnTo>
                  <a:lnTo>
                    <a:pt x="3263" y="31115"/>
                  </a:lnTo>
                  <a:lnTo>
                    <a:pt x="1828" y="31115"/>
                  </a:lnTo>
                  <a:lnTo>
                    <a:pt x="1231" y="30607"/>
                  </a:lnTo>
                  <a:lnTo>
                    <a:pt x="1193" y="29210"/>
                  </a:lnTo>
                  <a:lnTo>
                    <a:pt x="1778" y="28575"/>
                  </a:lnTo>
                  <a:lnTo>
                    <a:pt x="3289" y="28575"/>
                  </a:lnTo>
                  <a:lnTo>
                    <a:pt x="3835" y="29210"/>
                  </a:lnTo>
                  <a:lnTo>
                    <a:pt x="3835" y="27762"/>
                  </a:lnTo>
                  <a:lnTo>
                    <a:pt x="3492" y="27432"/>
                  </a:lnTo>
                  <a:lnTo>
                    <a:pt x="965" y="27686"/>
                  </a:lnTo>
                  <a:lnTo>
                    <a:pt x="127" y="28575"/>
                  </a:lnTo>
                  <a:lnTo>
                    <a:pt x="38" y="29210"/>
                  </a:lnTo>
                  <a:lnTo>
                    <a:pt x="152" y="31242"/>
                  </a:lnTo>
                  <a:lnTo>
                    <a:pt x="1231" y="32258"/>
                  </a:lnTo>
                  <a:lnTo>
                    <a:pt x="3797" y="32004"/>
                  </a:lnTo>
                  <a:lnTo>
                    <a:pt x="4597" y="31115"/>
                  </a:lnTo>
                  <a:close/>
                </a:path>
                <a:path w="5080" h="36830">
                  <a:moveTo>
                    <a:pt x="4648" y="22733"/>
                  </a:moveTo>
                  <a:lnTo>
                    <a:pt x="4635" y="22606"/>
                  </a:lnTo>
                  <a:lnTo>
                    <a:pt x="4597" y="21463"/>
                  </a:lnTo>
                  <a:lnTo>
                    <a:pt x="3136" y="22606"/>
                  </a:lnTo>
                  <a:lnTo>
                    <a:pt x="2895" y="21971"/>
                  </a:lnTo>
                  <a:lnTo>
                    <a:pt x="2552" y="21666"/>
                  </a:lnTo>
                  <a:lnTo>
                    <a:pt x="2552" y="23114"/>
                  </a:lnTo>
                  <a:lnTo>
                    <a:pt x="2552" y="24765"/>
                  </a:lnTo>
                  <a:lnTo>
                    <a:pt x="927" y="24765"/>
                  </a:lnTo>
                  <a:lnTo>
                    <a:pt x="927" y="23114"/>
                  </a:lnTo>
                  <a:lnTo>
                    <a:pt x="1257" y="22733"/>
                  </a:lnTo>
                  <a:lnTo>
                    <a:pt x="2247" y="22733"/>
                  </a:lnTo>
                  <a:lnTo>
                    <a:pt x="2552" y="23114"/>
                  </a:lnTo>
                  <a:lnTo>
                    <a:pt x="2552" y="21666"/>
                  </a:lnTo>
                  <a:lnTo>
                    <a:pt x="2324" y="21463"/>
                  </a:lnTo>
                  <a:lnTo>
                    <a:pt x="1689" y="21590"/>
                  </a:lnTo>
                  <a:lnTo>
                    <a:pt x="698" y="21590"/>
                  </a:lnTo>
                  <a:lnTo>
                    <a:pt x="76" y="22352"/>
                  </a:lnTo>
                  <a:lnTo>
                    <a:pt x="76" y="26035"/>
                  </a:lnTo>
                  <a:lnTo>
                    <a:pt x="4648" y="26035"/>
                  </a:lnTo>
                  <a:lnTo>
                    <a:pt x="4648" y="24892"/>
                  </a:lnTo>
                  <a:lnTo>
                    <a:pt x="3378" y="24892"/>
                  </a:lnTo>
                  <a:lnTo>
                    <a:pt x="3378" y="24765"/>
                  </a:lnTo>
                  <a:lnTo>
                    <a:pt x="3378" y="23749"/>
                  </a:lnTo>
                  <a:lnTo>
                    <a:pt x="4648" y="22733"/>
                  </a:lnTo>
                  <a:close/>
                </a:path>
                <a:path w="5080" h="36830">
                  <a:moveTo>
                    <a:pt x="4648" y="18669"/>
                  </a:moveTo>
                  <a:lnTo>
                    <a:pt x="76" y="16891"/>
                  </a:lnTo>
                  <a:lnTo>
                    <a:pt x="76" y="17907"/>
                  </a:lnTo>
                  <a:lnTo>
                    <a:pt x="3302" y="19177"/>
                  </a:lnTo>
                  <a:lnTo>
                    <a:pt x="76" y="20447"/>
                  </a:lnTo>
                  <a:lnTo>
                    <a:pt x="76" y="21463"/>
                  </a:lnTo>
                  <a:lnTo>
                    <a:pt x="4648" y="19685"/>
                  </a:lnTo>
                  <a:lnTo>
                    <a:pt x="4648" y="18669"/>
                  </a:lnTo>
                  <a:close/>
                </a:path>
                <a:path w="5080" h="36830">
                  <a:moveTo>
                    <a:pt x="4648" y="15367"/>
                  </a:moveTo>
                  <a:lnTo>
                    <a:pt x="76" y="15367"/>
                  </a:lnTo>
                  <a:lnTo>
                    <a:pt x="76" y="16891"/>
                  </a:lnTo>
                  <a:lnTo>
                    <a:pt x="4648" y="16891"/>
                  </a:lnTo>
                  <a:lnTo>
                    <a:pt x="4648" y="15367"/>
                  </a:lnTo>
                  <a:close/>
                </a:path>
                <a:path w="5080" h="36830">
                  <a:moveTo>
                    <a:pt x="4648" y="7747"/>
                  </a:moveTo>
                  <a:lnTo>
                    <a:pt x="3124" y="7747"/>
                  </a:lnTo>
                  <a:lnTo>
                    <a:pt x="3124" y="9169"/>
                  </a:lnTo>
                  <a:lnTo>
                    <a:pt x="838" y="9398"/>
                  </a:lnTo>
                  <a:lnTo>
                    <a:pt x="38" y="10414"/>
                  </a:lnTo>
                  <a:lnTo>
                    <a:pt x="0" y="11049"/>
                  </a:lnTo>
                  <a:lnTo>
                    <a:pt x="88" y="13843"/>
                  </a:lnTo>
                  <a:lnTo>
                    <a:pt x="4635" y="13843"/>
                  </a:lnTo>
                  <a:lnTo>
                    <a:pt x="4635" y="12827"/>
                  </a:lnTo>
                  <a:lnTo>
                    <a:pt x="4521" y="10414"/>
                  </a:lnTo>
                  <a:lnTo>
                    <a:pt x="4483" y="10033"/>
                  </a:lnTo>
                  <a:lnTo>
                    <a:pt x="3759" y="9486"/>
                  </a:lnTo>
                  <a:lnTo>
                    <a:pt x="3759" y="11049"/>
                  </a:lnTo>
                  <a:lnTo>
                    <a:pt x="3759" y="12827"/>
                  </a:lnTo>
                  <a:lnTo>
                    <a:pt x="952" y="12827"/>
                  </a:lnTo>
                  <a:lnTo>
                    <a:pt x="952" y="11049"/>
                  </a:lnTo>
                  <a:lnTo>
                    <a:pt x="1587" y="10414"/>
                  </a:lnTo>
                  <a:lnTo>
                    <a:pt x="3136" y="10414"/>
                  </a:lnTo>
                  <a:lnTo>
                    <a:pt x="3759" y="11049"/>
                  </a:lnTo>
                  <a:lnTo>
                    <a:pt x="3759" y="9486"/>
                  </a:lnTo>
                  <a:lnTo>
                    <a:pt x="3492" y="9271"/>
                  </a:lnTo>
                  <a:lnTo>
                    <a:pt x="4648" y="9271"/>
                  </a:lnTo>
                  <a:lnTo>
                    <a:pt x="4648" y="7747"/>
                  </a:lnTo>
                  <a:close/>
                </a:path>
                <a:path w="5080" h="36830">
                  <a:moveTo>
                    <a:pt x="4648" y="4699"/>
                  </a:moveTo>
                  <a:lnTo>
                    <a:pt x="1689" y="4699"/>
                  </a:lnTo>
                  <a:lnTo>
                    <a:pt x="2438" y="4572"/>
                  </a:lnTo>
                  <a:lnTo>
                    <a:pt x="2921" y="3810"/>
                  </a:lnTo>
                  <a:lnTo>
                    <a:pt x="2997" y="3556"/>
                  </a:lnTo>
                  <a:lnTo>
                    <a:pt x="2895" y="2159"/>
                  </a:lnTo>
                  <a:lnTo>
                    <a:pt x="2781" y="1778"/>
                  </a:lnTo>
                  <a:lnTo>
                    <a:pt x="2616" y="1524"/>
                  </a:lnTo>
                  <a:lnTo>
                    <a:pt x="2540" y="1397"/>
                  </a:lnTo>
                  <a:lnTo>
                    <a:pt x="2730" y="1397"/>
                  </a:lnTo>
                  <a:lnTo>
                    <a:pt x="3365" y="1524"/>
                  </a:lnTo>
                  <a:lnTo>
                    <a:pt x="3644" y="1905"/>
                  </a:lnTo>
                  <a:lnTo>
                    <a:pt x="3771" y="3556"/>
                  </a:lnTo>
                  <a:lnTo>
                    <a:pt x="3670" y="3810"/>
                  </a:lnTo>
                  <a:lnTo>
                    <a:pt x="3594" y="3937"/>
                  </a:lnTo>
                  <a:lnTo>
                    <a:pt x="4330" y="4445"/>
                  </a:lnTo>
                  <a:lnTo>
                    <a:pt x="4546" y="3937"/>
                  </a:lnTo>
                  <a:lnTo>
                    <a:pt x="4533" y="1397"/>
                  </a:lnTo>
                  <a:lnTo>
                    <a:pt x="4508" y="1016"/>
                  </a:lnTo>
                  <a:lnTo>
                    <a:pt x="3441" y="0"/>
                  </a:lnTo>
                  <a:lnTo>
                    <a:pt x="2273" y="127"/>
                  </a:lnTo>
                  <a:lnTo>
                    <a:pt x="2095" y="127"/>
                  </a:lnTo>
                  <a:lnTo>
                    <a:pt x="2095" y="3175"/>
                  </a:lnTo>
                  <a:lnTo>
                    <a:pt x="1727" y="3556"/>
                  </a:lnTo>
                  <a:lnTo>
                    <a:pt x="1308" y="3429"/>
                  </a:lnTo>
                  <a:lnTo>
                    <a:pt x="889" y="3429"/>
                  </a:lnTo>
                  <a:lnTo>
                    <a:pt x="584" y="2921"/>
                  </a:lnTo>
                  <a:lnTo>
                    <a:pt x="698" y="1905"/>
                  </a:lnTo>
                  <a:lnTo>
                    <a:pt x="1079" y="1524"/>
                  </a:lnTo>
                  <a:lnTo>
                    <a:pt x="1562" y="1524"/>
                  </a:lnTo>
                  <a:lnTo>
                    <a:pt x="1930" y="1651"/>
                  </a:lnTo>
                  <a:lnTo>
                    <a:pt x="2019" y="1778"/>
                  </a:lnTo>
                  <a:lnTo>
                    <a:pt x="2095" y="3175"/>
                  </a:lnTo>
                  <a:lnTo>
                    <a:pt x="2095" y="127"/>
                  </a:lnTo>
                  <a:lnTo>
                    <a:pt x="889" y="127"/>
                  </a:lnTo>
                  <a:lnTo>
                    <a:pt x="177" y="1016"/>
                  </a:lnTo>
                  <a:lnTo>
                    <a:pt x="127" y="3937"/>
                  </a:lnTo>
                  <a:lnTo>
                    <a:pt x="698" y="4699"/>
                  </a:lnTo>
                  <a:lnTo>
                    <a:pt x="76" y="4699"/>
                  </a:lnTo>
                  <a:lnTo>
                    <a:pt x="76" y="6223"/>
                  </a:lnTo>
                  <a:lnTo>
                    <a:pt x="927" y="6223"/>
                  </a:lnTo>
                  <a:lnTo>
                    <a:pt x="927" y="5461"/>
                  </a:lnTo>
                  <a:lnTo>
                    <a:pt x="4648" y="5461"/>
                  </a:lnTo>
                  <a:lnTo>
                    <a:pt x="4648" y="4699"/>
                  </a:lnTo>
                  <a:close/>
                </a:path>
                <a:path w="5080" h="36830">
                  <a:moveTo>
                    <a:pt x="4851" y="33147"/>
                  </a:moveTo>
                  <a:lnTo>
                    <a:pt x="3860" y="32131"/>
                  </a:lnTo>
                  <a:lnTo>
                    <a:pt x="3251" y="32893"/>
                  </a:lnTo>
                  <a:lnTo>
                    <a:pt x="3594" y="33147"/>
                  </a:lnTo>
                  <a:lnTo>
                    <a:pt x="3721" y="33401"/>
                  </a:lnTo>
                  <a:lnTo>
                    <a:pt x="3784" y="34925"/>
                  </a:lnTo>
                  <a:lnTo>
                    <a:pt x="3149" y="35560"/>
                  </a:lnTo>
                  <a:lnTo>
                    <a:pt x="1587" y="35560"/>
                  </a:lnTo>
                  <a:lnTo>
                    <a:pt x="952" y="34925"/>
                  </a:lnTo>
                  <a:lnTo>
                    <a:pt x="990" y="33401"/>
                  </a:lnTo>
                  <a:lnTo>
                    <a:pt x="1117" y="33147"/>
                  </a:lnTo>
                  <a:lnTo>
                    <a:pt x="1460" y="32893"/>
                  </a:lnTo>
                  <a:lnTo>
                    <a:pt x="850" y="32131"/>
                  </a:lnTo>
                  <a:lnTo>
                    <a:pt x="342" y="32639"/>
                  </a:lnTo>
                  <a:lnTo>
                    <a:pt x="139" y="33147"/>
                  </a:lnTo>
                  <a:lnTo>
                    <a:pt x="88" y="35560"/>
                  </a:lnTo>
                  <a:lnTo>
                    <a:pt x="1117" y="36703"/>
                  </a:lnTo>
                  <a:lnTo>
                    <a:pt x="2959" y="36703"/>
                  </a:lnTo>
                  <a:lnTo>
                    <a:pt x="3568" y="36322"/>
                  </a:lnTo>
                  <a:lnTo>
                    <a:pt x="4241" y="35560"/>
                  </a:lnTo>
                  <a:lnTo>
                    <a:pt x="4800" y="34925"/>
                  </a:lnTo>
                  <a:lnTo>
                    <a:pt x="4851" y="33147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9221" y="2612389"/>
              <a:ext cx="18415" cy="107950"/>
            </a:xfrm>
            <a:custGeom>
              <a:avLst/>
              <a:gdLst/>
              <a:ahLst/>
              <a:cxnLst/>
              <a:rect l="l" t="t" r="r" b="b"/>
              <a:pathLst>
                <a:path w="18415" h="107950">
                  <a:moveTo>
                    <a:pt x="17818" y="0"/>
                  </a:moveTo>
                  <a:lnTo>
                    <a:pt x="0" y="0"/>
                  </a:lnTo>
                  <a:lnTo>
                    <a:pt x="0" y="97790"/>
                  </a:lnTo>
                  <a:lnTo>
                    <a:pt x="520" y="97790"/>
                  </a:lnTo>
                  <a:lnTo>
                    <a:pt x="520" y="102870"/>
                  </a:lnTo>
                  <a:lnTo>
                    <a:pt x="622" y="104140"/>
                  </a:lnTo>
                  <a:lnTo>
                    <a:pt x="2768" y="104140"/>
                  </a:lnTo>
                  <a:lnTo>
                    <a:pt x="2768" y="107950"/>
                  </a:lnTo>
                  <a:lnTo>
                    <a:pt x="15532" y="107950"/>
                  </a:lnTo>
                  <a:lnTo>
                    <a:pt x="15532" y="104140"/>
                  </a:lnTo>
                  <a:lnTo>
                    <a:pt x="17703" y="104140"/>
                  </a:lnTo>
                  <a:lnTo>
                    <a:pt x="17703" y="102870"/>
                  </a:lnTo>
                  <a:lnTo>
                    <a:pt x="17818" y="97790"/>
                  </a:lnTo>
                  <a:lnTo>
                    <a:pt x="17818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8763" y="2612135"/>
              <a:ext cx="18415" cy="109855"/>
            </a:xfrm>
            <a:custGeom>
              <a:avLst/>
              <a:gdLst/>
              <a:ahLst/>
              <a:cxnLst/>
              <a:rect l="l" t="t" r="r" b="b"/>
              <a:pathLst>
                <a:path w="18415" h="109855">
                  <a:moveTo>
                    <a:pt x="1832" y="103334"/>
                  </a:moveTo>
                  <a:lnTo>
                    <a:pt x="3263" y="107187"/>
                  </a:lnTo>
                  <a:lnTo>
                    <a:pt x="8509" y="109727"/>
                  </a:lnTo>
                  <a:lnTo>
                    <a:pt x="12506" y="107568"/>
                  </a:lnTo>
                  <a:lnTo>
                    <a:pt x="9309" y="107568"/>
                  </a:lnTo>
                  <a:lnTo>
                    <a:pt x="4317" y="106425"/>
                  </a:lnTo>
                  <a:lnTo>
                    <a:pt x="1832" y="103334"/>
                  </a:lnTo>
                  <a:close/>
                </a:path>
                <a:path w="18415" h="109855">
                  <a:moveTo>
                    <a:pt x="17563" y="629"/>
                  </a:moveTo>
                  <a:lnTo>
                    <a:pt x="17459" y="97154"/>
                  </a:lnTo>
                  <a:lnTo>
                    <a:pt x="16257" y="102615"/>
                  </a:lnTo>
                  <a:lnTo>
                    <a:pt x="15455" y="104266"/>
                  </a:lnTo>
                  <a:lnTo>
                    <a:pt x="14147" y="105790"/>
                  </a:lnTo>
                  <a:lnTo>
                    <a:pt x="12585" y="106552"/>
                  </a:lnTo>
                  <a:lnTo>
                    <a:pt x="11036" y="107441"/>
                  </a:lnTo>
                  <a:lnTo>
                    <a:pt x="9309" y="107568"/>
                  </a:lnTo>
                  <a:lnTo>
                    <a:pt x="12506" y="107568"/>
                  </a:lnTo>
                  <a:lnTo>
                    <a:pt x="15798" y="105790"/>
                  </a:lnTo>
                  <a:lnTo>
                    <a:pt x="17754" y="102615"/>
                  </a:lnTo>
                  <a:lnTo>
                    <a:pt x="18170" y="99187"/>
                  </a:lnTo>
                  <a:lnTo>
                    <a:pt x="18289" y="97154"/>
                  </a:lnTo>
                  <a:lnTo>
                    <a:pt x="18162" y="635"/>
                  </a:lnTo>
                  <a:lnTo>
                    <a:pt x="17563" y="629"/>
                  </a:lnTo>
                  <a:close/>
                </a:path>
                <a:path w="18415" h="109855">
                  <a:moveTo>
                    <a:pt x="12" y="4317"/>
                  </a:moveTo>
                  <a:lnTo>
                    <a:pt x="12" y="9778"/>
                  </a:lnTo>
                  <a:lnTo>
                    <a:pt x="419" y="75818"/>
                  </a:lnTo>
                  <a:lnTo>
                    <a:pt x="499" y="97662"/>
                  </a:lnTo>
                  <a:lnTo>
                    <a:pt x="622" y="99313"/>
                  </a:lnTo>
                  <a:lnTo>
                    <a:pt x="749" y="100202"/>
                  </a:lnTo>
                  <a:lnTo>
                    <a:pt x="965" y="101091"/>
                  </a:lnTo>
                  <a:lnTo>
                    <a:pt x="1282" y="101853"/>
                  </a:lnTo>
                  <a:lnTo>
                    <a:pt x="1744" y="103097"/>
                  </a:lnTo>
                  <a:lnTo>
                    <a:pt x="1236" y="99313"/>
                  </a:lnTo>
                  <a:lnTo>
                    <a:pt x="1119" y="98298"/>
                  </a:lnTo>
                  <a:lnTo>
                    <a:pt x="974" y="75818"/>
                  </a:lnTo>
                  <a:lnTo>
                    <a:pt x="126" y="9778"/>
                  </a:lnTo>
                  <a:lnTo>
                    <a:pt x="12" y="4317"/>
                  </a:lnTo>
                  <a:close/>
                </a:path>
                <a:path w="18415" h="109855">
                  <a:moveTo>
                    <a:pt x="18161" y="380"/>
                  </a:moveTo>
                  <a:lnTo>
                    <a:pt x="17564" y="380"/>
                  </a:lnTo>
                  <a:lnTo>
                    <a:pt x="17767" y="635"/>
                  </a:lnTo>
                  <a:lnTo>
                    <a:pt x="18162" y="635"/>
                  </a:lnTo>
                  <a:lnTo>
                    <a:pt x="18161" y="380"/>
                  </a:lnTo>
                  <a:close/>
                </a:path>
                <a:path w="18415" h="109855">
                  <a:moveTo>
                    <a:pt x="18160" y="0"/>
                  </a:moveTo>
                  <a:lnTo>
                    <a:pt x="0" y="0"/>
                  </a:lnTo>
                  <a:lnTo>
                    <a:pt x="1054" y="126"/>
                  </a:lnTo>
                  <a:lnTo>
                    <a:pt x="17563" y="629"/>
                  </a:lnTo>
                  <a:lnTo>
                    <a:pt x="17564" y="380"/>
                  </a:lnTo>
                  <a:lnTo>
                    <a:pt x="18161" y="380"/>
                  </a:lnTo>
                  <a:lnTo>
                    <a:pt x="18160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74192" y="2606039"/>
              <a:ext cx="27940" cy="111760"/>
            </a:xfrm>
            <a:custGeom>
              <a:avLst/>
              <a:gdLst/>
              <a:ahLst/>
              <a:cxnLst/>
              <a:rect l="l" t="t" r="r" b="b"/>
              <a:pathLst>
                <a:path w="27940" h="111760">
                  <a:moveTo>
                    <a:pt x="21336" y="107442"/>
                  </a:moveTo>
                  <a:lnTo>
                    <a:pt x="21056" y="56515"/>
                  </a:lnTo>
                  <a:lnTo>
                    <a:pt x="7620" y="56388"/>
                  </a:lnTo>
                  <a:lnTo>
                    <a:pt x="7708" y="102997"/>
                  </a:lnTo>
                  <a:lnTo>
                    <a:pt x="7861" y="107569"/>
                  </a:lnTo>
                  <a:lnTo>
                    <a:pt x="10858" y="111252"/>
                  </a:lnTo>
                  <a:lnTo>
                    <a:pt x="18275" y="111252"/>
                  </a:lnTo>
                  <a:lnTo>
                    <a:pt x="21336" y="107442"/>
                  </a:lnTo>
                  <a:close/>
                </a:path>
                <a:path w="27940" h="111760">
                  <a:moveTo>
                    <a:pt x="27432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27432" y="1981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8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5462" y="260603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19">
                  <a:moveTo>
                    <a:pt x="2032" y="6604"/>
                  </a:moveTo>
                  <a:lnTo>
                    <a:pt x="1016" y="0"/>
                  </a:lnTo>
                  <a:lnTo>
                    <a:pt x="0" y="6604"/>
                  </a:lnTo>
                  <a:lnTo>
                    <a:pt x="0" y="13208"/>
                  </a:lnTo>
                  <a:lnTo>
                    <a:pt x="1016" y="19812"/>
                  </a:lnTo>
                  <a:lnTo>
                    <a:pt x="2032" y="13208"/>
                  </a:lnTo>
                  <a:lnTo>
                    <a:pt x="2032" y="6604"/>
                  </a:lnTo>
                  <a:close/>
                </a:path>
                <a:path w="26670" h="20319">
                  <a:moveTo>
                    <a:pt x="6604" y="6604"/>
                  </a:moveTo>
                  <a:lnTo>
                    <a:pt x="5588" y="0"/>
                  </a:lnTo>
                  <a:lnTo>
                    <a:pt x="4572" y="6604"/>
                  </a:lnTo>
                  <a:lnTo>
                    <a:pt x="4572" y="13208"/>
                  </a:lnTo>
                  <a:lnTo>
                    <a:pt x="5588" y="19812"/>
                  </a:lnTo>
                  <a:lnTo>
                    <a:pt x="6604" y="13208"/>
                  </a:lnTo>
                  <a:lnTo>
                    <a:pt x="6604" y="6604"/>
                  </a:lnTo>
                  <a:close/>
                </a:path>
                <a:path w="26670" h="20319">
                  <a:moveTo>
                    <a:pt x="9652" y="6604"/>
                  </a:moveTo>
                  <a:lnTo>
                    <a:pt x="8636" y="0"/>
                  </a:lnTo>
                  <a:lnTo>
                    <a:pt x="7620" y="6604"/>
                  </a:lnTo>
                  <a:lnTo>
                    <a:pt x="7620" y="13208"/>
                  </a:lnTo>
                  <a:lnTo>
                    <a:pt x="8636" y="19812"/>
                  </a:lnTo>
                  <a:lnTo>
                    <a:pt x="9652" y="13208"/>
                  </a:lnTo>
                  <a:lnTo>
                    <a:pt x="9652" y="6604"/>
                  </a:lnTo>
                  <a:close/>
                </a:path>
                <a:path w="26670" h="20319">
                  <a:moveTo>
                    <a:pt x="14224" y="6604"/>
                  </a:moveTo>
                  <a:lnTo>
                    <a:pt x="13220" y="0"/>
                  </a:lnTo>
                  <a:lnTo>
                    <a:pt x="12192" y="6604"/>
                  </a:lnTo>
                  <a:lnTo>
                    <a:pt x="12192" y="13208"/>
                  </a:lnTo>
                  <a:lnTo>
                    <a:pt x="13220" y="19812"/>
                  </a:lnTo>
                  <a:lnTo>
                    <a:pt x="14224" y="13208"/>
                  </a:lnTo>
                  <a:lnTo>
                    <a:pt x="14224" y="6604"/>
                  </a:lnTo>
                  <a:close/>
                </a:path>
                <a:path w="26670" h="20319">
                  <a:moveTo>
                    <a:pt x="17272" y="6604"/>
                  </a:moveTo>
                  <a:lnTo>
                    <a:pt x="16256" y="0"/>
                  </a:lnTo>
                  <a:lnTo>
                    <a:pt x="15240" y="6604"/>
                  </a:lnTo>
                  <a:lnTo>
                    <a:pt x="15240" y="13208"/>
                  </a:lnTo>
                  <a:lnTo>
                    <a:pt x="16256" y="19812"/>
                  </a:lnTo>
                  <a:lnTo>
                    <a:pt x="17272" y="13208"/>
                  </a:lnTo>
                  <a:lnTo>
                    <a:pt x="17272" y="6604"/>
                  </a:lnTo>
                  <a:close/>
                </a:path>
                <a:path w="26670" h="20319">
                  <a:moveTo>
                    <a:pt x="21844" y="6604"/>
                  </a:moveTo>
                  <a:lnTo>
                    <a:pt x="20828" y="0"/>
                  </a:lnTo>
                  <a:lnTo>
                    <a:pt x="19812" y="6604"/>
                  </a:lnTo>
                  <a:lnTo>
                    <a:pt x="19812" y="13208"/>
                  </a:lnTo>
                  <a:lnTo>
                    <a:pt x="20828" y="19812"/>
                  </a:lnTo>
                  <a:lnTo>
                    <a:pt x="21844" y="13208"/>
                  </a:lnTo>
                  <a:lnTo>
                    <a:pt x="21844" y="6604"/>
                  </a:lnTo>
                  <a:close/>
                </a:path>
                <a:path w="26670" h="20319">
                  <a:moveTo>
                    <a:pt x="26416" y="6604"/>
                  </a:moveTo>
                  <a:lnTo>
                    <a:pt x="25400" y="0"/>
                  </a:lnTo>
                  <a:lnTo>
                    <a:pt x="24384" y="6604"/>
                  </a:lnTo>
                  <a:lnTo>
                    <a:pt x="24384" y="13208"/>
                  </a:lnTo>
                  <a:lnTo>
                    <a:pt x="25400" y="19812"/>
                  </a:lnTo>
                  <a:lnTo>
                    <a:pt x="26416" y="13208"/>
                  </a:lnTo>
                  <a:lnTo>
                    <a:pt x="26416" y="6604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84859" y="2639567"/>
              <a:ext cx="9525" cy="50800"/>
            </a:xfrm>
            <a:custGeom>
              <a:avLst/>
              <a:gdLst/>
              <a:ahLst/>
              <a:cxnLst/>
              <a:rect l="l" t="t" r="r" b="b"/>
              <a:pathLst>
                <a:path w="9525" h="50800">
                  <a:moveTo>
                    <a:pt x="9144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9144" y="50291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86307" y="2647060"/>
              <a:ext cx="5080" cy="36830"/>
            </a:xfrm>
            <a:custGeom>
              <a:avLst/>
              <a:gdLst/>
              <a:ahLst/>
              <a:cxnLst/>
              <a:rect l="l" t="t" r="r" b="b"/>
              <a:pathLst>
                <a:path w="5079" h="36830">
                  <a:moveTo>
                    <a:pt x="4597" y="31115"/>
                  </a:moveTo>
                  <a:lnTo>
                    <a:pt x="4572" y="28575"/>
                  </a:lnTo>
                  <a:lnTo>
                    <a:pt x="4572" y="28448"/>
                  </a:lnTo>
                  <a:lnTo>
                    <a:pt x="3848" y="27774"/>
                  </a:lnTo>
                  <a:lnTo>
                    <a:pt x="3848" y="29210"/>
                  </a:lnTo>
                  <a:lnTo>
                    <a:pt x="3822" y="30607"/>
                  </a:lnTo>
                  <a:lnTo>
                    <a:pt x="3263" y="31115"/>
                  </a:lnTo>
                  <a:lnTo>
                    <a:pt x="1828" y="31115"/>
                  </a:lnTo>
                  <a:lnTo>
                    <a:pt x="1231" y="30607"/>
                  </a:lnTo>
                  <a:lnTo>
                    <a:pt x="1206" y="29210"/>
                  </a:lnTo>
                  <a:lnTo>
                    <a:pt x="1778" y="28575"/>
                  </a:lnTo>
                  <a:lnTo>
                    <a:pt x="3289" y="28575"/>
                  </a:lnTo>
                  <a:lnTo>
                    <a:pt x="3848" y="29210"/>
                  </a:lnTo>
                  <a:lnTo>
                    <a:pt x="3848" y="27774"/>
                  </a:lnTo>
                  <a:lnTo>
                    <a:pt x="3492" y="27432"/>
                  </a:lnTo>
                  <a:lnTo>
                    <a:pt x="965" y="27686"/>
                  </a:lnTo>
                  <a:lnTo>
                    <a:pt x="127" y="28575"/>
                  </a:lnTo>
                  <a:lnTo>
                    <a:pt x="38" y="29210"/>
                  </a:lnTo>
                  <a:lnTo>
                    <a:pt x="152" y="31242"/>
                  </a:lnTo>
                  <a:lnTo>
                    <a:pt x="1231" y="32258"/>
                  </a:lnTo>
                  <a:lnTo>
                    <a:pt x="3797" y="32004"/>
                  </a:lnTo>
                  <a:lnTo>
                    <a:pt x="4597" y="31115"/>
                  </a:lnTo>
                  <a:close/>
                </a:path>
                <a:path w="5079" h="36830">
                  <a:moveTo>
                    <a:pt x="4648" y="22733"/>
                  </a:moveTo>
                  <a:lnTo>
                    <a:pt x="4635" y="22606"/>
                  </a:lnTo>
                  <a:lnTo>
                    <a:pt x="4597" y="21463"/>
                  </a:lnTo>
                  <a:lnTo>
                    <a:pt x="3136" y="22606"/>
                  </a:lnTo>
                  <a:lnTo>
                    <a:pt x="2895" y="21971"/>
                  </a:lnTo>
                  <a:lnTo>
                    <a:pt x="2552" y="21666"/>
                  </a:lnTo>
                  <a:lnTo>
                    <a:pt x="2552" y="23114"/>
                  </a:lnTo>
                  <a:lnTo>
                    <a:pt x="2552" y="24765"/>
                  </a:lnTo>
                  <a:lnTo>
                    <a:pt x="939" y="24765"/>
                  </a:lnTo>
                  <a:lnTo>
                    <a:pt x="939" y="23114"/>
                  </a:lnTo>
                  <a:lnTo>
                    <a:pt x="1257" y="22733"/>
                  </a:lnTo>
                  <a:lnTo>
                    <a:pt x="2247" y="22733"/>
                  </a:lnTo>
                  <a:lnTo>
                    <a:pt x="2552" y="23114"/>
                  </a:lnTo>
                  <a:lnTo>
                    <a:pt x="2552" y="21666"/>
                  </a:lnTo>
                  <a:lnTo>
                    <a:pt x="2324" y="21463"/>
                  </a:lnTo>
                  <a:lnTo>
                    <a:pt x="1689" y="21590"/>
                  </a:lnTo>
                  <a:lnTo>
                    <a:pt x="723" y="21590"/>
                  </a:lnTo>
                  <a:lnTo>
                    <a:pt x="76" y="22352"/>
                  </a:lnTo>
                  <a:lnTo>
                    <a:pt x="76" y="26035"/>
                  </a:lnTo>
                  <a:lnTo>
                    <a:pt x="4648" y="26035"/>
                  </a:lnTo>
                  <a:lnTo>
                    <a:pt x="4648" y="24892"/>
                  </a:lnTo>
                  <a:lnTo>
                    <a:pt x="3378" y="24892"/>
                  </a:lnTo>
                  <a:lnTo>
                    <a:pt x="3378" y="24765"/>
                  </a:lnTo>
                  <a:lnTo>
                    <a:pt x="3378" y="23749"/>
                  </a:lnTo>
                  <a:lnTo>
                    <a:pt x="4648" y="22733"/>
                  </a:lnTo>
                  <a:close/>
                </a:path>
                <a:path w="5079" h="36830">
                  <a:moveTo>
                    <a:pt x="4648" y="18669"/>
                  </a:moveTo>
                  <a:lnTo>
                    <a:pt x="76" y="16891"/>
                  </a:lnTo>
                  <a:lnTo>
                    <a:pt x="76" y="17907"/>
                  </a:lnTo>
                  <a:lnTo>
                    <a:pt x="3302" y="19177"/>
                  </a:lnTo>
                  <a:lnTo>
                    <a:pt x="76" y="20447"/>
                  </a:lnTo>
                  <a:lnTo>
                    <a:pt x="76" y="21463"/>
                  </a:lnTo>
                  <a:lnTo>
                    <a:pt x="4648" y="19685"/>
                  </a:lnTo>
                  <a:lnTo>
                    <a:pt x="4648" y="18669"/>
                  </a:lnTo>
                  <a:close/>
                </a:path>
                <a:path w="5079" h="36830">
                  <a:moveTo>
                    <a:pt x="4648" y="15367"/>
                  </a:moveTo>
                  <a:lnTo>
                    <a:pt x="76" y="15367"/>
                  </a:lnTo>
                  <a:lnTo>
                    <a:pt x="76" y="16891"/>
                  </a:lnTo>
                  <a:lnTo>
                    <a:pt x="4648" y="16891"/>
                  </a:lnTo>
                  <a:lnTo>
                    <a:pt x="4648" y="15367"/>
                  </a:lnTo>
                  <a:close/>
                </a:path>
                <a:path w="5079" h="36830">
                  <a:moveTo>
                    <a:pt x="4648" y="7747"/>
                  </a:moveTo>
                  <a:lnTo>
                    <a:pt x="3124" y="7747"/>
                  </a:lnTo>
                  <a:lnTo>
                    <a:pt x="3124" y="9169"/>
                  </a:lnTo>
                  <a:lnTo>
                    <a:pt x="838" y="9398"/>
                  </a:lnTo>
                  <a:lnTo>
                    <a:pt x="38" y="10414"/>
                  </a:lnTo>
                  <a:lnTo>
                    <a:pt x="0" y="11049"/>
                  </a:lnTo>
                  <a:lnTo>
                    <a:pt x="88" y="13843"/>
                  </a:lnTo>
                  <a:lnTo>
                    <a:pt x="4635" y="13843"/>
                  </a:lnTo>
                  <a:lnTo>
                    <a:pt x="4635" y="12827"/>
                  </a:lnTo>
                  <a:lnTo>
                    <a:pt x="4521" y="10414"/>
                  </a:lnTo>
                  <a:lnTo>
                    <a:pt x="4483" y="10033"/>
                  </a:lnTo>
                  <a:lnTo>
                    <a:pt x="3771" y="9486"/>
                  </a:lnTo>
                  <a:lnTo>
                    <a:pt x="3771" y="11049"/>
                  </a:lnTo>
                  <a:lnTo>
                    <a:pt x="3771" y="12827"/>
                  </a:lnTo>
                  <a:lnTo>
                    <a:pt x="952" y="12827"/>
                  </a:lnTo>
                  <a:lnTo>
                    <a:pt x="952" y="11049"/>
                  </a:lnTo>
                  <a:lnTo>
                    <a:pt x="1587" y="10414"/>
                  </a:lnTo>
                  <a:lnTo>
                    <a:pt x="3136" y="10414"/>
                  </a:lnTo>
                  <a:lnTo>
                    <a:pt x="3771" y="11049"/>
                  </a:lnTo>
                  <a:lnTo>
                    <a:pt x="3771" y="9486"/>
                  </a:lnTo>
                  <a:lnTo>
                    <a:pt x="3492" y="9271"/>
                  </a:lnTo>
                  <a:lnTo>
                    <a:pt x="4648" y="9271"/>
                  </a:lnTo>
                  <a:lnTo>
                    <a:pt x="4648" y="7747"/>
                  </a:lnTo>
                  <a:close/>
                </a:path>
                <a:path w="5079" h="36830">
                  <a:moveTo>
                    <a:pt x="4648" y="4699"/>
                  </a:moveTo>
                  <a:lnTo>
                    <a:pt x="1739" y="4699"/>
                  </a:lnTo>
                  <a:lnTo>
                    <a:pt x="2489" y="4572"/>
                  </a:lnTo>
                  <a:lnTo>
                    <a:pt x="2946" y="3810"/>
                  </a:lnTo>
                  <a:lnTo>
                    <a:pt x="2997" y="3429"/>
                  </a:lnTo>
                  <a:lnTo>
                    <a:pt x="2895" y="2032"/>
                  </a:lnTo>
                  <a:lnTo>
                    <a:pt x="2832" y="1778"/>
                  </a:lnTo>
                  <a:lnTo>
                    <a:pt x="2654" y="1524"/>
                  </a:lnTo>
                  <a:lnTo>
                    <a:pt x="2565" y="1397"/>
                  </a:lnTo>
                  <a:lnTo>
                    <a:pt x="2781" y="1397"/>
                  </a:lnTo>
                  <a:lnTo>
                    <a:pt x="3403" y="1524"/>
                  </a:lnTo>
                  <a:lnTo>
                    <a:pt x="3784" y="2032"/>
                  </a:lnTo>
                  <a:lnTo>
                    <a:pt x="3771" y="3683"/>
                  </a:lnTo>
                  <a:lnTo>
                    <a:pt x="3606" y="3937"/>
                  </a:lnTo>
                  <a:lnTo>
                    <a:pt x="4356" y="4445"/>
                  </a:lnTo>
                  <a:lnTo>
                    <a:pt x="4559" y="3937"/>
                  </a:lnTo>
                  <a:lnTo>
                    <a:pt x="4533" y="1397"/>
                  </a:lnTo>
                  <a:lnTo>
                    <a:pt x="4508" y="1016"/>
                  </a:lnTo>
                  <a:lnTo>
                    <a:pt x="3467" y="0"/>
                  </a:lnTo>
                  <a:lnTo>
                    <a:pt x="2311" y="127"/>
                  </a:lnTo>
                  <a:lnTo>
                    <a:pt x="2209" y="3175"/>
                  </a:lnTo>
                  <a:lnTo>
                    <a:pt x="1917" y="3429"/>
                  </a:lnTo>
                  <a:lnTo>
                    <a:pt x="1143" y="3429"/>
                  </a:lnTo>
                  <a:lnTo>
                    <a:pt x="914" y="3175"/>
                  </a:lnTo>
                  <a:lnTo>
                    <a:pt x="800" y="2032"/>
                  </a:lnTo>
                  <a:lnTo>
                    <a:pt x="1143" y="1524"/>
                  </a:lnTo>
                  <a:lnTo>
                    <a:pt x="1663" y="1524"/>
                  </a:lnTo>
                  <a:lnTo>
                    <a:pt x="2032" y="1651"/>
                  </a:lnTo>
                  <a:lnTo>
                    <a:pt x="2082" y="1778"/>
                  </a:lnTo>
                  <a:lnTo>
                    <a:pt x="2209" y="3175"/>
                  </a:lnTo>
                  <a:lnTo>
                    <a:pt x="2209" y="127"/>
                  </a:lnTo>
                  <a:lnTo>
                    <a:pt x="901" y="127"/>
                  </a:lnTo>
                  <a:lnTo>
                    <a:pt x="241" y="1016"/>
                  </a:lnTo>
                  <a:lnTo>
                    <a:pt x="165" y="3937"/>
                  </a:lnTo>
                  <a:lnTo>
                    <a:pt x="762" y="4699"/>
                  </a:lnTo>
                  <a:lnTo>
                    <a:pt x="76" y="4699"/>
                  </a:lnTo>
                  <a:lnTo>
                    <a:pt x="76" y="6223"/>
                  </a:lnTo>
                  <a:lnTo>
                    <a:pt x="927" y="6223"/>
                  </a:lnTo>
                  <a:lnTo>
                    <a:pt x="927" y="5461"/>
                  </a:lnTo>
                  <a:lnTo>
                    <a:pt x="4648" y="5461"/>
                  </a:lnTo>
                  <a:lnTo>
                    <a:pt x="4648" y="4699"/>
                  </a:lnTo>
                  <a:close/>
                </a:path>
                <a:path w="5079" h="36830">
                  <a:moveTo>
                    <a:pt x="4914" y="34798"/>
                  </a:moveTo>
                  <a:lnTo>
                    <a:pt x="4851" y="33147"/>
                  </a:lnTo>
                  <a:lnTo>
                    <a:pt x="3860" y="32131"/>
                  </a:lnTo>
                  <a:lnTo>
                    <a:pt x="3251" y="32893"/>
                  </a:lnTo>
                  <a:lnTo>
                    <a:pt x="3594" y="33147"/>
                  </a:lnTo>
                  <a:lnTo>
                    <a:pt x="3784" y="33528"/>
                  </a:lnTo>
                  <a:lnTo>
                    <a:pt x="3784" y="34925"/>
                  </a:lnTo>
                  <a:lnTo>
                    <a:pt x="3149" y="35560"/>
                  </a:lnTo>
                  <a:lnTo>
                    <a:pt x="1574" y="35560"/>
                  </a:lnTo>
                  <a:lnTo>
                    <a:pt x="939" y="34925"/>
                  </a:lnTo>
                  <a:lnTo>
                    <a:pt x="939" y="33528"/>
                  </a:lnTo>
                  <a:lnTo>
                    <a:pt x="1143" y="33147"/>
                  </a:lnTo>
                  <a:lnTo>
                    <a:pt x="1473" y="32893"/>
                  </a:lnTo>
                  <a:lnTo>
                    <a:pt x="863" y="32131"/>
                  </a:lnTo>
                  <a:lnTo>
                    <a:pt x="381" y="32639"/>
                  </a:lnTo>
                  <a:lnTo>
                    <a:pt x="101" y="33274"/>
                  </a:lnTo>
                  <a:lnTo>
                    <a:pt x="38" y="35433"/>
                  </a:lnTo>
                  <a:lnTo>
                    <a:pt x="1079" y="36703"/>
                  </a:lnTo>
                  <a:lnTo>
                    <a:pt x="2298" y="36703"/>
                  </a:lnTo>
                  <a:lnTo>
                    <a:pt x="2425" y="36703"/>
                  </a:lnTo>
                  <a:lnTo>
                    <a:pt x="2959" y="36703"/>
                  </a:lnTo>
                  <a:lnTo>
                    <a:pt x="3568" y="36322"/>
                  </a:lnTo>
                  <a:lnTo>
                    <a:pt x="4914" y="34798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42645" y="2612389"/>
              <a:ext cx="18415" cy="107950"/>
            </a:xfrm>
            <a:custGeom>
              <a:avLst/>
              <a:gdLst/>
              <a:ahLst/>
              <a:cxnLst/>
              <a:rect l="l" t="t" r="r" b="b"/>
              <a:pathLst>
                <a:path w="18415" h="107950">
                  <a:moveTo>
                    <a:pt x="17818" y="0"/>
                  </a:moveTo>
                  <a:lnTo>
                    <a:pt x="0" y="0"/>
                  </a:lnTo>
                  <a:lnTo>
                    <a:pt x="0" y="97790"/>
                  </a:lnTo>
                  <a:lnTo>
                    <a:pt x="520" y="97790"/>
                  </a:lnTo>
                  <a:lnTo>
                    <a:pt x="520" y="102870"/>
                  </a:lnTo>
                  <a:lnTo>
                    <a:pt x="622" y="104140"/>
                  </a:lnTo>
                  <a:lnTo>
                    <a:pt x="2768" y="104140"/>
                  </a:lnTo>
                  <a:lnTo>
                    <a:pt x="2768" y="107950"/>
                  </a:lnTo>
                  <a:lnTo>
                    <a:pt x="15532" y="107950"/>
                  </a:lnTo>
                  <a:lnTo>
                    <a:pt x="15532" y="104140"/>
                  </a:lnTo>
                  <a:lnTo>
                    <a:pt x="17703" y="104140"/>
                  </a:lnTo>
                  <a:lnTo>
                    <a:pt x="17703" y="102870"/>
                  </a:lnTo>
                  <a:lnTo>
                    <a:pt x="17818" y="97790"/>
                  </a:lnTo>
                  <a:lnTo>
                    <a:pt x="17818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42187" y="2612135"/>
              <a:ext cx="18415" cy="109855"/>
            </a:xfrm>
            <a:custGeom>
              <a:avLst/>
              <a:gdLst/>
              <a:ahLst/>
              <a:cxnLst/>
              <a:rect l="l" t="t" r="r" b="b"/>
              <a:pathLst>
                <a:path w="18415" h="109855">
                  <a:moveTo>
                    <a:pt x="1832" y="103334"/>
                  </a:moveTo>
                  <a:lnTo>
                    <a:pt x="3263" y="107187"/>
                  </a:lnTo>
                  <a:lnTo>
                    <a:pt x="8509" y="109727"/>
                  </a:lnTo>
                  <a:lnTo>
                    <a:pt x="12506" y="107568"/>
                  </a:lnTo>
                  <a:lnTo>
                    <a:pt x="9309" y="107568"/>
                  </a:lnTo>
                  <a:lnTo>
                    <a:pt x="4318" y="106425"/>
                  </a:lnTo>
                  <a:lnTo>
                    <a:pt x="1832" y="103334"/>
                  </a:lnTo>
                  <a:close/>
                </a:path>
                <a:path w="18415" h="109855">
                  <a:moveTo>
                    <a:pt x="17563" y="629"/>
                  </a:moveTo>
                  <a:lnTo>
                    <a:pt x="17459" y="97154"/>
                  </a:lnTo>
                  <a:lnTo>
                    <a:pt x="16257" y="102615"/>
                  </a:lnTo>
                  <a:lnTo>
                    <a:pt x="15455" y="104266"/>
                  </a:lnTo>
                  <a:lnTo>
                    <a:pt x="14147" y="105790"/>
                  </a:lnTo>
                  <a:lnTo>
                    <a:pt x="12585" y="106552"/>
                  </a:lnTo>
                  <a:lnTo>
                    <a:pt x="11036" y="107441"/>
                  </a:lnTo>
                  <a:lnTo>
                    <a:pt x="9309" y="107568"/>
                  </a:lnTo>
                  <a:lnTo>
                    <a:pt x="12506" y="107568"/>
                  </a:lnTo>
                  <a:lnTo>
                    <a:pt x="15798" y="105790"/>
                  </a:lnTo>
                  <a:lnTo>
                    <a:pt x="17754" y="102615"/>
                  </a:lnTo>
                  <a:lnTo>
                    <a:pt x="18170" y="99187"/>
                  </a:lnTo>
                  <a:lnTo>
                    <a:pt x="18289" y="97154"/>
                  </a:lnTo>
                  <a:lnTo>
                    <a:pt x="18162" y="635"/>
                  </a:lnTo>
                  <a:lnTo>
                    <a:pt x="17563" y="629"/>
                  </a:lnTo>
                  <a:close/>
                </a:path>
                <a:path w="18415" h="109855">
                  <a:moveTo>
                    <a:pt x="12" y="126"/>
                  </a:moveTo>
                  <a:lnTo>
                    <a:pt x="12" y="9778"/>
                  </a:lnTo>
                  <a:lnTo>
                    <a:pt x="419" y="75818"/>
                  </a:lnTo>
                  <a:lnTo>
                    <a:pt x="499" y="97662"/>
                  </a:lnTo>
                  <a:lnTo>
                    <a:pt x="622" y="99313"/>
                  </a:lnTo>
                  <a:lnTo>
                    <a:pt x="749" y="100202"/>
                  </a:lnTo>
                  <a:lnTo>
                    <a:pt x="965" y="101091"/>
                  </a:lnTo>
                  <a:lnTo>
                    <a:pt x="1282" y="101853"/>
                  </a:lnTo>
                  <a:lnTo>
                    <a:pt x="1744" y="103097"/>
                  </a:lnTo>
                  <a:lnTo>
                    <a:pt x="1236" y="99313"/>
                  </a:lnTo>
                  <a:lnTo>
                    <a:pt x="1119" y="98298"/>
                  </a:lnTo>
                  <a:lnTo>
                    <a:pt x="974" y="75818"/>
                  </a:lnTo>
                  <a:lnTo>
                    <a:pt x="12" y="126"/>
                  </a:lnTo>
                  <a:close/>
                </a:path>
                <a:path w="18415" h="109855">
                  <a:moveTo>
                    <a:pt x="18161" y="380"/>
                  </a:moveTo>
                  <a:lnTo>
                    <a:pt x="17564" y="380"/>
                  </a:lnTo>
                  <a:lnTo>
                    <a:pt x="17767" y="635"/>
                  </a:lnTo>
                  <a:lnTo>
                    <a:pt x="18162" y="635"/>
                  </a:lnTo>
                  <a:lnTo>
                    <a:pt x="18161" y="380"/>
                  </a:lnTo>
                  <a:close/>
                </a:path>
                <a:path w="18415" h="109855">
                  <a:moveTo>
                    <a:pt x="18160" y="0"/>
                  </a:moveTo>
                  <a:lnTo>
                    <a:pt x="0" y="0"/>
                  </a:lnTo>
                  <a:lnTo>
                    <a:pt x="127" y="126"/>
                  </a:lnTo>
                  <a:lnTo>
                    <a:pt x="1054" y="126"/>
                  </a:lnTo>
                  <a:lnTo>
                    <a:pt x="17563" y="629"/>
                  </a:lnTo>
                  <a:lnTo>
                    <a:pt x="17564" y="380"/>
                  </a:lnTo>
                  <a:lnTo>
                    <a:pt x="18161" y="380"/>
                  </a:lnTo>
                  <a:lnTo>
                    <a:pt x="18160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37616" y="2606039"/>
              <a:ext cx="27940" cy="111760"/>
            </a:xfrm>
            <a:custGeom>
              <a:avLst/>
              <a:gdLst/>
              <a:ahLst/>
              <a:cxnLst/>
              <a:rect l="l" t="t" r="r" b="b"/>
              <a:pathLst>
                <a:path w="27940" h="111760">
                  <a:moveTo>
                    <a:pt x="21336" y="107442"/>
                  </a:moveTo>
                  <a:lnTo>
                    <a:pt x="21056" y="56515"/>
                  </a:lnTo>
                  <a:lnTo>
                    <a:pt x="7620" y="56388"/>
                  </a:lnTo>
                  <a:lnTo>
                    <a:pt x="7708" y="102997"/>
                  </a:lnTo>
                  <a:lnTo>
                    <a:pt x="7861" y="107569"/>
                  </a:lnTo>
                  <a:lnTo>
                    <a:pt x="10858" y="111252"/>
                  </a:lnTo>
                  <a:lnTo>
                    <a:pt x="18275" y="111252"/>
                  </a:lnTo>
                  <a:lnTo>
                    <a:pt x="21336" y="107442"/>
                  </a:lnTo>
                  <a:close/>
                </a:path>
                <a:path w="27940" h="111760">
                  <a:moveTo>
                    <a:pt x="27432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27432" y="1981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008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38886" y="2606039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19">
                  <a:moveTo>
                    <a:pt x="2032" y="6604"/>
                  </a:moveTo>
                  <a:lnTo>
                    <a:pt x="1016" y="0"/>
                  </a:lnTo>
                  <a:lnTo>
                    <a:pt x="0" y="6604"/>
                  </a:lnTo>
                  <a:lnTo>
                    <a:pt x="0" y="13208"/>
                  </a:lnTo>
                  <a:lnTo>
                    <a:pt x="1016" y="19812"/>
                  </a:lnTo>
                  <a:lnTo>
                    <a:pt x="2032" y="13208"/>
                  </a:lnTo>
                  <a:lnTo>
                    <a:pt x="2032" y="6604"/>
                  </a:lnTo>
                  <a:close/>
                </a:path>
                <a:path w="26670" h="20319">
                  <a:moveTo>
                    <a:pt x="6604" y="6604"/>
                  </a:moveTo>
                  <a:lnTo>
                    <a:pt x="5588" y="0"/>
                  </a:lnTo>
                  <a:lnTo>
                    <a:pt x="4572" y="6604"/>
                  </a:lnTo>
                  <a:lnTo>
                    <a:pt x="4572" y="13208"/>
                  </a:lnTo>
                  <a:lnTo>
                    <a:pt x="5588" y="19812"/>
                  </a:lnTo>
                  <a:lnTo>
                    <a:pt x="6604" y="13208"/>
                  </a:lnTo>
                  <a:lnTo>
                    <a:pt x="6604" y="6604"/>
                  </a:lnTo>
                  <a:close/>
                </a:path>
                <a:path w="26670" h="20319">
                  <a:moveTo>
                    <a:pt x="9652" y="6604"/>
                  </a:moveTo>
                  <a:lnTo>
                    <a:pt x="8636" y="0"/>
                  </a:lnTo>
                  <a:lnTo>
                    <a:pt x="7620" y="6604"/>
                  </a:lnTo>
                  <a:lnTo>
                    <a:pt x="7620" y="13208"/>
                  </a:lnTo>
                  <a:lnTo>
                    <a:pt x="8636" y="19812"/>
                  </a:lnTo>
                  <a:lnTo>
                    <a:pt x="9652" y="13208"/>
                  </a:lnTo>
                  <a:lnTo>
                    <a:pt x="9652" y="6604"/>
                  </a:lnTo>
                  <a:close/>
                </a:path>
                <a:path w="26670" h="20319">
                  <a:moveTo>
                    <a:pt x="14224" y="6604"/>
                  </a:moveTo>
                  <a:lnTo>
                    <a:pt x="13208" y="0"/>
                  </a:lnTo>
                  <a:lnTo>
                    <a:pt x="12192" y="6604"/>
                  </a:lnTo>
                  <a:lnTo>
                    <a:pt x="12192" y="13208"/>
                  </a:lnTo>
                  <a:lnTo>
                    <a:pt x="13208" y="19812"/>
                  </a:lnTo>
                  <a:lnTo>
                    <a:pt x="14224" y="13208"/>
                  </a:lnTo>
                  <a:lnTo>
                    <a:pt x="14224" y="6604"/>
                  </a:lnTo>
                  <a:close/>
                </a:path>
                <a:path w="26670" h="20319">
                  <a:moveTo>
                    <a:pt x="17272" y="6604"/>
                  </a:moveTo>
                  <a:lnTo>
                    <a:pt x="16256" y="0"/>
                  </a:lnTo>
                  <a:lnTo>
                    <a:pt x="15240" y="6604"/>
                  </a:lnTo>
                  <a:lnTo>
                    <a:pt x="15240" y="13208"/>
                  </a:lnTo>
                  <a:lnTo>
                    <a:pt x="16256" y="19812"/>
                  </a:lnTo>
                  <a:lnTo>
                    <a:pt x="17272" y="13208"/>
                  </a:lnTo>
                  <a:lnTo>
                    <a:pt x="17272" y="6604"/>
                  </a:lnTo>
                  <a:close/>
                </a:path>
                <a:path w="26670" h="20319">
                  <a:moveTo>
                    <a:pt x="21844" y="6604"/>
                  </a:moveTo>
                  <a:lnTo>
                    <a:pt x="20828" y="0"/>
                  </a:lnTo>
                  <a:lnTo>
                    <a:pt x="19812" y="6604"/>
                  </a:lnTo>
                  <a:lnTo>
                    <a:pt x="19812" y="13208"/>
                  </a:lnTo>
                  <a:lnTo>
                    <a:pt x="20828" y="19812"/>
                  </a:lnTo>
                  <a:lnTo>
                    <a:pt x="21844" y="13208"/>
                  </a:lnTo>
                  <a:lnTo>
                    <a:pt x="21844" y="6604"/>
                  </a:lnTo>
                  <a:close/>
                </a:path>
                <a:path w="26670" h="20319">
                  <a:moveTo>
                    <a:pt x="26416" y="6604"/>
                  </a:moveTo>
                  <a:lnTo>
                    <a:pt x="25400" y="0"/>
                  </a:lnTo>
                  <a:lnTo>
                    <a:pt x="24384" y="6604"/>
                  </a:lnTo>
                  <a:lnTo>
                    <a:pt x="24384" y="13208"/>
                  </a:lnTo>
                  <a:lnTo>
                    <a:pt x="25400" y="19812"/>
                  </a:lnTo>
                  <a:lnTo>
                    <a:pt x="26416" y="13208"/>
                  </a:lnTo>
                  <a:lnTo>
                    <a:pt x="26416" y="6604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8284" y="2639567"/>
              <a:ext cx="9525" cy="50800"/>
            </a:xfrm>
            <a:custGeom>
              <a:avLst/>
              <a:gdLst/>
              <a:ahLst/>
              <a:cxnLst/>
              <a:rect l="l" t="t" r="r" b="b"/>
              <a:pathLst>
                <a:path w="9525" h="50800">
                  <a:moveTo>
                    <a:pt x="9144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9144" y="50291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49731" y="2647060"/>
              <a:ext cx="5080" cy="36830"/>
            </a:xfrm>
            <a:custGeom>
              <a:avLst/>
              <a:gdLst/>
              <a:ahLst/>
              <a:cxnLst/>
              <a:rect l="l" t="t" r="r" b="b"/>
              <a:pathLst>
                <a:path w="5079" h="36830">
                  <a:moveTo>
                    <a:pt x="4597" y="31115"/>
                  </a:moveTo>
                  <a:lnTo>
                    <a:pt x="4572" y="28575"/>
                  </a:lnTo>
                  <a:lnTo>
                    <a:pt x="4572" y="28448"/>
                  </a:lnTo>
                  <a:lnTo>
                    <a:pt x="3848" y="27774"/>
                  </a:lnTo>
                  <a:lnTo>
                    <a:pt x="3848" y="29210"/>
                  </a:lnTo>
                  <a:lnTo>
                    <a:pt x="3822" y="30607"/>
                  </a:lnTo>
                  <a:lnTo>
                    <a:pt x="3263" y="31115"/>
                  </a:lnTo>
                  <a:lnTo>
                    <a:pt x="1828" y="31115"/>
                  </a:lnTo>
                  <a:lnTo>
                    <a:pt x="1231" y="30607"/>
                  </a:lnTo>
                  <a:lnTo>
                    <a:pt x="1206" y="29210"/>
                  </a:lnTo>
                  <a:lnTo>
                    <a:pt x="1778" y="28575"/>
                  </a:lnTo>
                  <a:lnTo>
                    <a:pt x="3289" y="28575"/>
                  </a:lnTo>
                  <a:lnTo>
                    <a:pt x="3848" y="29210"/>
                  </a:lnTo>
                  <a:lnTo>
                    <a:pt x="3848" y="27774"/>
                  </a:lnTo>
                  <a:lnTo>
                    <a:pt x="3492" y="27432"/>
                  </a:lnTo>
                  <a:lnTo>
                    <a:pt x="965" y="27686"/>
                  </a:lnTo>
                  <a:lnTo>
                    <a:pt x="127" y="28575"/>
                  </a:lnTo>
                  <a:lnTo>
                    <a:pt x="38" y="29210"/>
                  </a:lnTo>
                  <a:lnTo>
                    <a:pt x="152" y="31242"/>
                  </a:lnTo>
                  <a:lnTo>
                    <a:pt x="1231" y="32258"/>
                  </a:lnTo>
                  <a:lnTo>
                    <a:pt x="3797" y="32004"/>
                  </a:lnTo>
                  <a:lnTo>
                    <a:pt x="4597" y="31115"/>
                  </a:lnTo>
                  <a:close/>
                </a:path>
                <a:path w="5079" h="36830">
                  <a:moveTo>
                    <a:pt x="4648" y="22733"/>
                  </a:moveTo>
                  <a:lnTo>
                    <a:pt x="4635" y="22606"/>
                  </a:lnTo>
                  <a:lnTo>
                    <a:pt x="4597" y="21463"/>
                  </a:lnTo>
                  <a:lnTo>
                    <a:pt x="3136" y="22606"/>
                  </a:lnTo>
                  <a:lnTo>
                    <a:pt x="2895" y="21971"/>
                  </a:lnTo>
                  <a:lnTo>
                    <a:pt x="2552" y="21666"/>
                  </a:lnTo>
                  <a:lnTo>
                    <a:pt x="2552" y="23114"/>
                  </a:lnTo>
                  <a:lnTo>
                    <a:pt x="2552" y="24765"/>
                  </a:lnTo>
                  <a:lnTo>
                    <a:pt x="939" y="24765"/>
                  </a:lnTo>
                  <a:lnTo>
                    <a:pt x="939" y="23114"/>
                  </a:lnTo>
                  <a:lnTo>
                    <a:pt x="1257" y="22733"/>
                  </a:lnTo>
                  <a:lnTo>
                    <a:pt x="2247" y="22733"/>
                  </a:lnTo>
                  <a:lnTo>
                    <a:pt x="2552" y="23114"/>
                  </a:lnTo>
                  <a:lnTo>
                    <a:pt x="2552" y="21666"/>
                  </a:lnTo>
                  <a:lnTo>
                    <a:pt x="2324" y="21463"/>
                  </a:lnTo>
                  <a:lnTo>
                    <a:pt x="1689" y="21590"/>
                  </a:lnTo>
                  <a:lnTo>
                    <a:pt x="723" y="21590"/>
                  </a:lnTo>
                  <a:lnTo>
                    <a:pt x="76" y="22352"/>
                  </a:lnTo>
                  <a:lnTo>
                    <a:pt x="76" y="26035"/>
                  </a:lnTo>
                  <a:lnTo>
                    <a:pt x="4648" y="26035"/>
                  </a:lnTo>
                  <a:lnTo>
                    <a:pt x="4648" y="24892"/>
                  </a:lnTo>
                  <a:lnTo>
                    <a:pt x="3378" y="24892"/>
                  </a:lnTo>
                  <a:lnTo>
                    <a:pt x="3378" y="24765"/>
                  </a:lnTo>
                  <a:lnTo>
                    <a:pt x="3378" y="23749"/>
                  </a:lnTo>
                  <a:lnTo>
                    <a:pt x="4648" y="22733"/>
                  </a:lnTo>
                  <a:close/>
                </a:path>
                <a:path w="5079" h="36830">
                  <a:moveTo>
                    <a:pt x="4648" y="18669"/>
                  </a:moveTo>
                  <a:lnTo>
                    <a:pt x="76" y="16891"/>
                  </a:lnTo>
                  <a:lnTo>
                    <a:pt x="76" y="17907"/>
                  </a:lnTo>
                  <a:lnTo>
                    <a:pt x="3302" y="19177"/>
                  </a:lnTo>
                  <a:lnTo>
                    <a:pt x="76" y="20447"/>
                  </a:lnTo>
                  <a:lnTo>
                    <a:pt x="76" y="21463"/>
                  </a:lnTo>
                  <a:lnTo>
                    <a:pt x="4648" y="19685"/>
                  </a:lnTo>
                  <a:lnTo>
                    <a:pt x="4648" y="18669"/>
                  </a:lnTo>
                  <a:close/>
                </a:path>
                <a:path w="5079" h="36830">
                  <a:moveTo>
                    <a:pt x="4648" y="15367"/>
                  </a:moveTo>
                  <a:lnTo>
                    <a:pt x="76" y="15367"/>
                  </a:lnTo>
                  <a:lnTo>
                    <a:pt x="76" y="16891"/>
                  </a:lnTo>
                  <a:lnTo>
                    <a:pt x="4648" y="16891"/>
                  </a:lnTo>
                  <a:lnTo>
                    <a:pt x="4648" y="15367"/>
                  </a:lnTo>
                  <a:close/>
                </a:path>
                <a:path w="5079" h="36830">
                  <a:moveTo>
                    <a:pt x="4648" y="7747"/>
                  </a:moveTo>
                  <a:lnTo>
                    <a:pt x="3124" y="7747"/>
                  </a:lnTo>
                  <a:lnTo>
                    <a:pt x="3124" y="9169"/>
                  </a:lnTo>
                  <a:lnTo>
                    <a:pt x="838" y="9398"/>
                  </a:lnTo>
                  <a:lnTo>
                    <a:pt x="38" y="10414"/>
                  </a:lnTo>
                  <a:lnTo>
                    <a:pt x="0" y="11049"/>
                  </a:lnTo>
                  <a:lnTo>
                    <a:pt x="88" y="13843"/>
                  </a:lnTo>
                  <a:lnTo>
                    <a:pt x="4635" y="13843"/>
                  </a:lnTo>
                  <a:lnTo>
                    <a:pt x="4635" y="12827"/>
                  </a:lnTo>
                  <a:lnTo>
                    <a:pt x="4521" y="10414"/>
                  </a:lnTo>
                  <a:lnTo>
                    <a:pt x="4483" y="10033"/>
                  </a:lnTo>
                  <a:lnTo>
                    <a:pt x="3771" y="9486"/>
                  </a:lnTo>
                  <a:lnTo>
                    <a:pt x="3771" y="11049"/>
                  </a:lnTo>
                  <a:lnTo>
                    <a:pt x="3771" y="12827"/>
                  </a:lnTo>
                  <a:lnTo>
                    <a:pt x="952" y="12827"/>
                  </a:lnTo>
                  <a:lnTo>
                    <a:pt x="952" y="11049"/>
                  </a:lnTo>
                  <a:lnTo>
                    <a:pt x="1587" y="10414"/>
                  </a:lnTo>
                  <a:lnTo>
                    <a:pt x="3136" y="10414"/>
                  </a:lnTo>
                  <a:lnTo>
                    <a:pt x="3771" y="11049"/>
                  </a:lnTo>
                  <a:lnTo>
                    <a:pt x="3771" y="9486"/>
                  </a:lnTo>
                  <a:lnTo>
                    <a:pt x="3492" y="9271"/>
                  </a:lnTo>
                  <a:lnTo>
                    <a:pt x="4648" y="9271"/>
                  </a:lnTo>
                  <a:lnTo>
                    <a:pt x="4648" y="7747"/>
                  </a:lnTo>
                  <a:close/>
                </a:path>
                <a:path w="5079" h="36830">
                  <a:moveTo>
                    <a:pt x="4648" y="4699"/>
                  </a:moveTo>
                  <a:lnTo>
                    <a:pt x="1739" y="4699"/>
                  </a:lnTo>
                  <a:lnTo>
                    <a:pt x="2489" y="4572"/>
                  </a:lnTo>
                  <a:lnTo>
                    <a:pt x="2946" y="3810"/>
                  </a:lnTo>
                  <a:lnTo>
                    <a:pt x="3009" y="3429"/>
                  </a:lnTo>
                  <a:lnTo>
                    <a:pt x="2895" y="2032"/>
                  </a:lnTo>
                  <a:lnTo>
                    <a:pt x="2832" y="1778"/>
                  </a:lnTo>
                  <a:lnTo>
                    <a:pt x="2641" y="1524"/>
                  </a:lnTo>
                  <a:lnTo>
                    <a:pt x="2565" y="1397"/>
                  </a:lnTo>
                  <a:lnTo>
                    <a:pt x="2781" y="1397"/>
                  </a:lnTo>
                  <a:lnTo>
                    <a:pt x="3403" y="1524"/>
                  </a:lnTo>
                  <a:lnTo>
                    <a:pt x="3784" y="2032"/>
                  </a:lnTo>
                  <a:lnTo>
                    <a:pt x="3771" y="3683"/>
                  </a:lnTo>
                  <a:lnTo>
                    <a:pt x="3606" y="3937"/>
                  </a:lnTo>
                  <a:lnTo>
                    <a:pt x="4356" y="4445"/>
                  </a:lnTo>
                  <a:lnTo>
                    <a:pt x="4559" y="3937"/>
                  </a:lnTo>
                  <a:lnTo>
                    <a:pt x="4533" y="1397"/>
                  </a:lnTo>
                  <a:lnTo>
                    <a:pt x="4508" y="1016"/>
                  </a:lnTo>
                  <a:lnTo>
                    <a:pt x="3467" y="0"/>
                  </a:lnTo>
                  <a:lnTo>
                    <a:pt x="2311" y="127"/>
                  </a:lnTo>
                  <a:lnTo>
                    <a:pt x="2209" y="3175"/>
                  </a:lnTo>
                  <a:lnTo>
                    <a:pt x="1917" y="3429"/>
                  </a:lnTo>
                  <a:lnTo>
                    <a:pt x="1143" y="3429"/>
                  </a:lnTo>
                  <a:lnTo>
                    <a:pt x="914" y="3175"/>
                  </a:lnTo>
                  <a:lnTo>
                    <a:pt x="800" y="2032"/>
                  </a:lnTo>
                  <a:lnTo>
                    <a:pt x="1143" y="1524"/>
                  </a:lnTo>
                  <a:lnTo>
                    <a:pt x="1663" y="1524"/>
                  </a:lnTo>
                  <a:lnTo>
                    <a:pt x="2032" y="1651"/>
                  </a:lnTo>
                  <a:lnTo>
                    <a:pt x="2082" y="1778"/>
                  </a:lnTo>
                  <a:lnTo>
                    <a:pt x="2209" y="3175"/>
                  </a:lnTo>
                  <a:lnTo>
                    <a:pt x="2209" y="127"/>
                  </a:lnTo>
                  <a:lnTo>
                    <a:pt x="901" y="127"/>
                  </a:lnTo>
                  <a:lnTo>
                    <a:pt x="241" y="1016"/>
                  </a:lnTo>
                  <a:lnTo>
                    <a:pt x="165" y="3937"/>
                  </a:lnTo>
                  <a:lnTo>
                    <a:pt x="762" y="4699"/>
                  </a:lnTo>
                  <a:lnTo>
                    <a:pt x="76" y="4699"/>
                  </a:lnTo>
                  <a:lnTo>
                    <a:pt x="76" y="6223"/>
                  </a:lnTo>
                  <a:lnTo>
                    <a:pt x="927" y="6223"/>
                  </a:lnTo>
                  <a:lnTo>
                    <a:pt x="927" y="5461"/>
                  </a:lnTo>
                  <a:lnTo>
                    <a:pt x="4648" y="5461"/>
                  </a:lnTo>
                  <a:lnTo>
                    <a:pt x="4648" y="4699"/>
                  </a:lnTo>
                  <a:close/>
                </a:path>
                <a:path w="5079" h="36830">
                  <a:moveTo>
                    <a:pt x="4914" y="34798"/>
                  </a:moveTo>
                  <a:lnTo>
                    <a:pt x="4851" y="33147"/>
                  </a:lnTo>
                  <a:lnTo>
                    <a:pt x="3860" y="32131"/>
                  </a:lnTo>
                  <a:lnTo>
                    <a:pt x="3263" y="32893"/>
                  </a:lnTo>
                  <a:lnTo>
                    <a:pt x="3594" y="33147"/>
                  </a:lnTo>
                  <a:lnTo>
                    <a:pt x="3784" y="33528"/>
                  </a:lnTo>
                  <a:lnTo>
                    <a:pt x="3784" y="34925"/>
                  </a:lnTo>
                  <a:lnTo>
                    <a:pt x="3149" y="35560"/>
                  </a:lnTo>
                  <a:lnTo>
                    <a:pt x="1574" y="35560"/>
                  </a:lnTo>
                  <a:lnTo>
                    <a:pt x="939" y="34925"/>
                  </a:lnTo>
                  <a:lnTo>
                    <a:pt x="939" y="33528"/>
                  </a:lnTo>
                  <a:lnTo>
                    <a:pt x="1143" y="33147"/>
                  </a:lnTo>
                  <a:lnTo>
                    <a:pt x="1473" y="32893"/>
                  </a:lnTo>
                  <a:lnTo>
                    <a:pt x="863" y="32131"/>
                  </a:lnTo>
                  <a:lnTo>
                    <a:pt x="381" y="32639"/>
                  </a:lnTo>
                  <a:lnTo>
                    <a:pt x="101" y="33274"/>
                  </a:lnTo>
                  <a:lnTo>
                    <a:pt x="38" y="35433"/>
                  </a:lnTo>
                  <a:lnTo>
                    <a:pt x="1079" y="36703"/>
                  </a:lnTo>
                  <a:lnTo>
                    <a:pt x="2298" y="36703"/>
                  </a:lnTo>
                  <a:lnTo>
                    <a:pt x="2425" y="36703"/>
                  </a:lnTo>
                  <a:lnTo>
                    <a:pt x="2959" y="36703"/>
                  </a:lnTo>
                  <a:lnTo>
                    <a:pt x="3568" y="36322"/>
                  </a:lnTo>
                  <a:lnTo>
                    <a:pt x="4914" y="34798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0852" y="2636519"/>
              <a:ext cx="205740" cy="88900"/>
            </a:xfrm>
            <a:custGeom>
              <a:avLst/>
              <a:gdLst/>
              <a:ahLst/>
              <a:cxnLst/>
              <a:rect l="l" t="t" r="r" b="b"/>
              <a:pathLst>
                <a:path w="205740" h="88900">
                  <a:moveTo>
                    <a:pt x="205740" y="0"/>
                  </a:moveTo>
                  <a:lnTo>
                    <a:pt x="193548" y="0"/>
                  </a:lnTo>
                  <a:lnTo>
                    <a:pt x="193548" y="6096"/>
                  </a:lnTo>
                  <a:lnTo>
                    <a:pt x="193548" y="82296"/>
                  </a:lnTo>
                  <a:lnTo>
                    <a:pt x="13703" y="82296"/>
                  </a:lnTo>
                  <a:lnTo>
                    <a:pt x="13703" y="6096"/>
                  </a:lnTo>
                  <a:lnTo>
                    <a:pt x="193548" y="6096"/>
                  </a:lnTo>
                  <a:lnTo>
                    <a:pt x="193548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7620" y="6096"/>
                  </a:lnTo>
                  <a:lnTo>
                    <a:pt x="7620" y="82296"/>
                  </a:lnTo>
                  <a:lnTo>
                    <a:pt x="0" y="82296"/>
                  </a:lnTo>
                  <a:lnTo>
                    <a:pt x="0" y="88392"/>
                  </a:lnTo>
                  <a:lnTo>
                    <a:pt x="205740" y="88392"/>
                  </a:lnTo>
                  <a:lnTo>
                    <a:pt x="205740" y="82296"/>
                  </a:lnTo>
                  <a:lnTo>
                    <a:pt x="199644" y="82296"/>
                  </a:lnTo>
                  <a:lnTo>
                    <a:pt x="199644" y="6096"/>
                  </a:lnTo>
                  <a:lnTo>
                    <a:pt x="205740" y="609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396240" y="3096767"/>
            <a:ext cx="3601720" cy="856615"/>
            <a:chOff x="396240" y="3096767"/>
            <a:chExt cx="3601720" cy="856615"/>
          </a:xfrm>
        </p:grpSpPr>
        <p:sp>
          <p:nvSpPr>
            <p:cNvPr id="116" name="object 116"/>
            <p:cNvSpPr/>
            <p:nvPr/>
          </p:nvSpPr>
          <p:spPr>
            <a:xfrm>
              <a:off x="396240" y="3096767"/>
              <a:ext cx="3601720" cy="856615"/>
            </a:xfrm>
            <a:custGeom>
              <a:avLst/>
              <a:gdLst/>
              <a:ahLst/>
              <a:cxnLst/>
              <a:rect l="l" t="t" r="r" b="b"/>
              <a:pathLst>
                <a:path w="3601720" h="856614">
                  <a:moveTo>
                    <a:pt x="3458464" y="0"/>
                  </a:moveTo>
                  <a:lnTo>
                    <a:pt x="142747" y="0"/>
                  </a:lnTo>
                  <a:lnTo>
                    <a:pt x="97627" y="7274"/>
                  </a:lnTo>
                  <a:lnTo>
                    <a:pt x="58441" y="27533"/>
                  </a:lnTo>
                  <a:lnTo>
                    <a:pt x="27540" y="58430"/>
                  </a:lnTo>
                  <a:lnTo>
                    <a:pt x="7276" y="97617"/>
                  </a:lnTo>
                  <a:lnTo>
                    <a:pt x="0" y="142748"/>
                  </a:lnTo>
                  <a:lnTo>
                    <a:pt x="0" y="713740"/>
                  </a:lnTo>
                  <a:lnTo>
                    <a:pt x="7276" y="758870"/>
                  </a:lnTo>
                  <a:lnTo>
                    <a:pt x="27540" y="798057"/>
                  </a:lnTo>
                  <a:lnTo>
                    <a:pt x="58441" y="828954"/>
                  </a:lnTo>
                  <a:lnTo>
                    <a:pt x="97627" y="849213"/>
                  </a:lnTo>
                  <a:lnTo>
                    <a:pt x="142747" y="856488"/>
                  </a:lnTo>
                  <a:lnTo>
                    <a:pt x="3458464" y="856488"/>
                  </a:lnTo>
                  <a:lnTo>
                    <a:pt x="3503594" y="849213"/>
                  </a:lnTo>
                  <a:lnTo>
                    <a:pt x="3542781" y="828954"/>
                  </a:lnTo>
                  <a:lnTo>
                    <a:pt x="3573678" y="798057"/>
                  </a:lnTo>
                  <a:lnTo>
                    <a:pt x="3593937" y="758870"/>
                  </a:lnTo>
                  <a:lnTo>
                    <a:pt x="3601212" y="713740"/>
                  </a:lnTo>
                  <a:lnTo>
                    <a:pt x="3601212" y="142748"/>
                  </a:lnTo>
                  <a:lnTo>
                    <a:pt x="3593937" y="97617"/>
                  </a:lnTo>
                  <a:lnTo>
                    <a:pt x="3573678" y="58430"/>
                  </a:lnTo>
                  <a:lnTo>
                    <a:pt x="3542781" y="27533"/>
                  </a:lnTo>
                  <a:lnTo>
                    <a:pt x="3503594" y="7274"/>
                  </a:lnTo>
                  <a:lnTo>
                    <a:pt x="3458464" y="0"/>
                  </a:lnTo>
                  <a:close/>
                </a:path>
              </a:pathLst>
            </a:custGeom>
            <a:solidFill>
              <a:srgbClr val="B6B9B9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180" y="3254666"/>
              <a:ext cx="118695" cy="19059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8819" y="3225685"/>
              <a:ext cx="148772" cy="218273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75081" y="3405695"/>
              <a:ext cx="756920" cy="42545"/>
            </a:xfrm>
            <a:custGeom>
              <a:avLst/>
              <a:gdLst/>
              <a:ahLst/>
              <a:cxnLst/>
              <a:rect l="l" t="t" r="r" b="b"/>
              <a:pathLst>
                <a:path w="756919" h="42545">
                  <a:moveTo>
                    <a:pt x="756589" y="18884"/>
                  </a:moveTo>
                  <a:lnTo>
                    <a:pt x="755103" y="11531"/>
                  </a:lnTo>
                  <a:lnTo>
                    <a:pt x="751052" y="5524"/>
                  </a:lnTo>
                  <a:lnTo>
                    <a:pt x="745058" y="1485"/>
                  </a:lnTo>
                  <a:lnTo>
                    <a:pt x="737704" y="0"/>
                  </a:lnTo>
                  <a:lnTo>
                    <a:pt x="18872" y="0"/>
                  </a:lnTo>
                  <a:lnTo>
                    <a:pt x="11531" y="1485"/>
                  </a:lnTo>
                  <a:lnTo>
                    <a:pt x="5524" y="5524"/>
                  </a:lnTo>
                  <a:lnTo>
                    <a:pt x="1485" y="11531"/>
                  </a:lnTo>
                  <a:lnTo>
                    <a:pt x="0" y="18884"/>
                  </a:lnTo>
                  <a:lnTo>
                    <a:pt x="0" y="23355"/>
                  </a:lnTo>
                  <a:lnTo>
                    <a:pt x="1485" y="30695"/>
                  </a:lnTo>
                  <a:lnTo>
                    <a:pt x="5524" y="36690"/>
                  </a:lnTo>
                  <a:lnTo>
                    <a:pt x="11531" y="40741"/>
                  </a:lnTo>
                  <a:lnTo>
                    <a:pt x="18872" y="42227"/>
                  </a:lnTo>
                  <a:lnTo>
                    <a:pt x="737704" y="42227"/>
                  </a:lnTo>
                  <a:lnTo>
                    <a:pt x="745058" y="40741"/>
                  </a:lnTo>
                  <a:lnTo>
                    <a:pt x="751052" y="36690"/>
                  </a:lnTo>
                  <a:lnTo>
                    <a:pt x="755103" y="30695"/>
                  </a:lnTo>
                  <a:lnTo>
                    <a:pt x="756589" y="23355"/>
                  </a:lnTo>
                  <a:lnTo>
                    <a:pt x="756589" y="1888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1360" y="3417560"/>
              <a:ext cx="151274" cy="193390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731727" y="3514255"/>
              <a:ext cx="120014" cy="100330"/>
            </a:xfrm>
            <a:custGeom>
              <a:avLst/>
              <a:gdLst/>
              <a:ahLst/>
              <a:cxnLst/>
              <a:rect l="l" t="t" r="r" b="b"/>
              <a:pathLst>
                <a:path w="120015" h="100329">
                  <a:moveTo>
                    <a:pt x="119760" y="0"/>
                  </a:moveTo>
                  <a:lnTo>
                    <a:pt x="0" y="0"/>
                  </a:lnTo>
                  <a:lnTo>
                    <a:pt x="0" y="99702"/>
                  </a:lnTo>
                  <a:lnTo>
                    <a:pt x="119760" y="99702"/>
                  </a:lnTo>
                  <a:lnTo>
                    <a:pt x="11976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1818" y="3776936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4">
                  <a:moveTo>
                    <a:pt x="924588" y="0"/>
                  </a:moveTo>
                  <a:lnTo>
                    <a:pt x="0" y="0"/>
                  </a:lnTo>
                  <a:lnTo>
                    <a:pt x="924588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8724" y="3760154"/>
              <a:ext cx="38074" cy="1687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009662" y="3761587"/>
              <a:ext cx="33655" cy="15240"/>
            </a:xfrm>
            <a:custGeom>
              <a:avLst/>
              <a:gdLst/>
              <a:ahLst/>
              <a:cxnLst/>
              <a:rect l="l" t="t" r="r" b="b"/>
              <a:pathLst>
                <a:path w="33655" h="15239">
                  <a:moveTo>
                    <a:pt x="1358" y="9283"/>
                  </a:moveTo>
                  <a:lnTo>
                    <a:pt x="1270" y="9118"/>
                  </a:lnTo>
                  <a:lnTo>
                    <a:pt x="1104" y="9042"/>
                  </a:lnTo>
                  <a:lnTo>
                    <a:pt x="939" y="8991"/>
                  </a:lnTo>
                  <a:lnTo>
                    <a:pt x="787" y="8991"/>
                  </a:lnTo>
                  <a:lnTo>
                    <a:pt x="825" y="9220"/>
                  </a:lnTo>
                  <a:lnTo>
                    <a:pt x="1003" y="9283"/>
                  </a:lnTo>
                  <a:lnTo>
                    <a:pt x="1181" y="9347"/>
                  </a:lnTo>
                  <a:lnTo>
                    <a:pt x="1320" y="9283"/>
                  </a:lnTo>
                  <a:close/>
                </a:path>
                <a:path w="33655" h="15239">
                  <a:moveTo>
                    <a:pt x="2489" y="2743"/>
                  </a:moveTo>
                  <a:lnTo>
                    <a:pt x="2476" y="1371"/>
                  </a:lnTo>
                  <a:lnTo>
                    <a:pt x="2400" y="0"/>
                  </a:lnTo>
                  <a:lnTo>
                    <a:pt x="2222" y="1358"/>
                  </a:lnTo>
                  <a:lnTo>
                    <a:pt x="2146" y="2743"/>
                  </a:lnTo>
                  <a:lnTo>
                    <a:pt x="2146" y="4114"/>
                  </a:lnTo>
                  <a:lnTo>
                    <a:pt x="2057" y="5486"/>
                  </a:lnTo>
                  <a:lnTo>
                    <a:pt x="2057" y="6858"/>
                  </a:lnTo>
                  <a:lnTo>
                    <a:pt x="2146" y="8229"/>
                  </a:lnTo>
                  <a:lnTo>
                    <a:pt x="2311" y="6870"/>
                  </a:lnTo>
                  <a:lnTo>
                    <a:pt x="2413" y="5499"/>
                  </a:lnTo>
                  <a:lnTo>
                    <a:pt x="2413" y="4114"/>
                  </a:lnTo>
                  <a:lnTo>
                    <a:pt x="2489" y="2743"/>
                  </a:lnTo>
                  <a:close/>
                </a:path>
                <a:path w="33655" h="15239">
                  <a:moveTo>
                    <a:pt x="3416" y="9867"/>
                  </a:moveTo>
                  <a:lnTo>
                    <a:pt x="3276" y="9563"/>
                  </a:lnTo>
                  <a:lnTo>
                    <a:pt x="2895" y="9436"/>
                  </a:lnTo>
                  <a:lnTo>
                    <a:pt x="2540" y="9309"/>
                  </a:lnTo>
                  <a:lnTo>
                    <a:pt x="2247" y="9410"/>
                  </a:lnTo>
                  <a:lnTo>
                    <a:pt x="3124" y="9753"/>
                  </a:lnTo>
                  <a:lnTo>
                    <a:pt x="3314" y="9931"/>
                  </a:lnTo>
                  <a:close/>
                </a:path>
                <a:path w="33655" h="15239">
                  <a:moveTo>
                    <a:pt x="5118" y="11087"/>
                  </a:moveTo>
                  <a:lnTo>
                    <a:pt x="5067" y="10883"/>
                  </a:lnTo>
                  <a:lnTo>
                    <a:pt x="4533" y="10464"/>
                  </a:lnTo>
                  <a:lnTo>
                    <a:pt x="4406" y="10325"/>
                  </a:lnTo>
                  <a:lnTo>
                    <a:pt x="4419" y="10629"/>
                  </a:lnTo>
                  <a:lnTo>
                    <a:pt x="4635" y="10833"/>
                  </a:lnTo>
                  <a:lnTo>
                    <a:pt x="4826" y="11049"/>
                  </a:lnTo>
                  <a:lnTo>
                    <a:pt x="5029" y="11188"/>
                  </a:lnTo>
                  <a:close/>
                </a:path>
                <a:path w="33655" h="15239">
                  <a:moveTo>
                    <a:pt x="6388" y="13068"/>
                  </a:moveTo>
                  <a:lnTo>
                    <a:pt x="6299" y="12738"/>
                  </a:lnTo>
                  <a:lnTo>
                    <a:pt x="6184" y="12407"/>
                  </a:lnTo>
                  <a:lnTo>
                    <a:pt x="5829" y="12192"/>
                  </a:lnTo>
                  <a:lnTo>
                    <a:pt x="5892" y="12534"/>
                  </a:lnTo>
                  <a:lnTo>
                    <a:pt x="6019" y="12839"/>
                  </a:lnTo>
                  <a:lnTo>
                    <a:pt x="6146" y="13131"/>
                  </a:lnTo>
                  <a:lnTo>
                    <a:pt x="6210" y="13398"/>
                  </a:lnTo>
                  <a:lnTo>
                    <a:pt x="6375" y="13398"/>
                  </a:lnTo>
                  <a:lnTo>
                    <a:pt x="6388" y="13068"/>
                  </a:lnTo>
                  <a:close/>
                </a:path>
                <a:path w="33655" h="15239">
                  <a:moveTo>
                    <a:pt x="15582" y="12509"/>
                  </a:moveTo>
                  <a:lnTo>
                    <a:pt x="11036" y="12509"/>
                  </a:lnTo>
                  <a:lnTo>
                    <a:pt x="9728" y="12255"/>
                  </a:lnTo>
                  <a:lnTo>
                    <a:pt x="10668" y="12585"/>
                  </a:lnTo>
                  <a:lnTo>
                    <a:pt x="11658" y="12700"/>
                  </a:lnTo>
                  <a:lnTo>
                    <a:pt x="12649" y="12687"/>
                  </a:lnTo>
                  <a:lnTo>
                    <a:pt x="13627" y="12750"/>
                  </a:lnTo>
                  <a:lnTo>
                    <a:pt x="14655" y="12687"/>
                  </a:lnTo>
                  <a:lnTo>
                    <a:pt x="15582" y="12509"/>
                  </a:lnTo>
                  <a:close/>
                </a:path>
                <a:path w="33655" h="15239">
                  <a:moveTo>
                    <a:pt x="20307" y="9029"/>
                  </a:moveTo>
                  <a:lnTo>
                    <a:pt x="19977" y="8915"/>
                  </a:lnTo>
                  <a:lnTo>
                    <a:pt x="19634" y="8864"/>
                  </a:lnTo>
                  <a:lnTo>
                    <a:pt x="19265" y="8890"/>
                  </a:lnTo>
                  <a:lnTo>
                    <a:pt x="18923" y="8826"/>
                  </a:lnTo>
                  <a:lnTo>
                    <a:pt x="18567" y="8864"/>
                  </a:lnTo>
                  <a:lnTo>
                    <a:pt x="18224" y="8966"/>
                  </a:lnTo>
                  <a:lnTo>
                    <a:pt x="18554" y="9105"/>
                  </a:lnTo>
                  <a:lnTo>
                    <a:pt x="18910" y="9156"/>
                  </a:lnTo>
                  <a:lnTo>
                    <a:pt x="19253" y="9131"/>
                  </a:lnTo>
                  <a:lnTo>
                    <a:pt x="19621" y="9169"/>
                  </a:lnTo>
                  <a:lnTo>
                    <a:pt x="19977" y="9144"/>
                  </a:lnTo>
                  <a:lnTo>
                    <a:pt x="20307" y="9029"/>
                  </a:lnTo>
                  <a:close/>
                </a:path>
                <a:path w="33655" h="15239">
                  <a:moveTo>
                    <a:pt x="20472" y="9829"/>
                  </a:moveTo>
                  <a:lnTo>
                    <a:pt x="20066" y="9944"/>
                  </a:lnTo>
                  <a:lnTo>
                    <a:pt x="19723" y="10248"/>
                  </a:lnTo>
                  <a:lnTo>
                    <a:pt x="19367" y="10553"/>
                  </a:lnTo>
                  <a:lnTo>
                    <a:pt x="19113" y="10833"/>
                  </a:lnTo>
                  <a:lnTo>
                    <a:pt x="19507" y="10718"/>
                  </a:lnTo>
                  <a:lnTo>
                    <a:pt x="19875" y="10426"/>
                  </a:lnTo>
                  <a:lnTo>
                    <a:pt x="20218" y="10121"/>
                  </a:lnTo>
                  <a:lnTo>
                    <a:pt x="20472" y="9829"/>
                  </a:lnTo>
                  <a:close/>
                </a:path>
                <a:path w="33655" h="15239">
                  <a:moveTo>
                    <a:pt x="21869" y="10134"/>
                  </a:moveTo>
                  <a:lnTo>
                    <a:pt x="21488" y="10452"/>
                  </a:lnTo>
                  <a:lnTo>
                    <a:pt x="20904" y="11328"/>
                  </a:lnTo>
                  <a:lnTo>
                    <a:pt x="20840" y="11480"/>
                  </a:lnTo>
                  <a:lnTo>
                    <a:pt x="20764" y="11772"/>
                  </a:lnTo>
                  <a:lnTo>
                    <a:pt x="21107" y="11480"/>
                  </a:lnTo>
                  <a:lnTo>
                    <a:pt x="21412" y="11010"/>
                  </a:lnTo>
                  <a:lnTo>
                    <a:pt x="21628" y="10756"/>
                  </a:lnTo>
                  <a:lnTo>
                    <a:pt x="21780" y="10452"/>
                  </a:lnTo>
                  <a:lnTo>
                    <a:pt x="21869" y="10134"/>
                  </a:lnTo>
                  <a:close/>
                </a:path>
                <a:path w="33655" h="15239">
                  <a:moveTo>
                    <a:pt x="25158" y="9232"/>
                  </a:moveTo>
                  <a:lnTo>
                    <a:pt x="25082" y="8597"/>
                  </a:lnTo>
                  <a:lnTo>
                    <a:pt x="25069" y="9131"/>
                  </a:lnTo>
                  <a:lnTo>
                    <a:pt x="24841" y="9271"/>
                  </a:lnTo>
                  <a:lnTo>
                    <a:pt x="24371" y="9486"/>
                  </a:lnTo>
                  <a:lnTo>
                    <a:pt x="23583" y="9728"/>
                  </a:lnTo>
                  <a:lnTo>
                    <a:pt x="23228" y="9804"/>
                  </a:lnTo>
                  <a:lnTo>
                    <a:pt x="21971" y="10007"/>
                  </a:lnTo>
                  <a:lnTo>
                    <a:pt x="21971" y="9855"/>
                  </a:lnTo>
                  <a:lnTo>
                    <a:pt x="22009" y="9563"/>
                  </a:lnTo>
                  <a:lnTo>
                    <a:pt x="22542" y="8953"/>
                  </a:lnTo>
                  <a:lnTo>
                    <a:pt x="22936" y="8712"/>
                  </a:lnTo>
                  <a:lnTo>
                    <a:pt x="23355" y="8597"/>
                  </a:lnTo>
                  <a:lnTo>
                    <a:pt x="23888" y="8420"/>
                  </a:lnTo>
                  <a:lnTo>
                    <a:pt x="24472" y="8470"/>
                  </a:lnTo>
                  <a:lnTo>
                    <a:pt x="24955" y="8750"/>
                  </a:lnTo>
                  <a:lnTo>
                    <a:pt x="25069" y="9131"/>
                  </a:lnTo>
                  <a:lnTo>
                    <a:pt x="25069" y="8597"/>
                  </a:lnTo>
                  <a:lnTo>
                    <a:pt x="24777" y="8420"/>
                  </a:lnTo>
                  <a:lnTo>
                    <a:pt x="24015" y="8026"/>
                  </a:lnTo>
                  <a:lnTo>
                    <a:pt x="22783" y="8293"/>
                  </a:lnTo>
                  <a:lnTo>
                    <a:pt x="21983" y="9309"/>
                  </a:lnTo>
                  <a:lnTo>
                    <a:pt x="21945" y="8877"/>
                  </a:lnTo>
                  <a:lnTo>
                    <a:pt x="21844" y="8547"/>
                  </a:lnTo>
                  <a:lnTo>
                    <a:pt x="21818" y="9918"/>
                  </a:lnTo>
                  <a:lnTo>
                    <a:pt x="21818" y="8521"/>
                  </a:lnTo>
                  <a:lnTo>
                    <a:pt x="21653" y="8267"/>
                  </a:lnTo>
                  <a:lnTo>
                    <a:pt x="21437" y="7874"/>
                  </a:lnTo>
                  <a:lnTo>
                    <a:pt x="21031" y="7620"/>
                  </a:lnTo>
                  <a:lnTo>
                    <a:pt x="20586" y="7594"/>
                  </a:lnTo>
                  <a:lnTo>
                    <a:pt x="20307" y="7658"/>
                  </a:lnTo>
                  <a:lnTo>
                    <a:pt x="20180" y="7848"/>
                  </a:lnTo>
                  <a:lnTo>
                    <a:pt x="19824" y="7785"/>
                  </a:lnTo>
                  <a:lnTo>
                    <a:pt x="19431" y="7759"/>
                  </a:lnTo>
                  <a:lnTo>
                    <a:pt x="19037" y="7759"/>
                  </a:lnTo>
                  <a:lnTo>
                    <a:pt x="18643" y="7683"/>
                  </a:lnTo>
                  <a:lnTo>
                    <a:pt x="18249" y="7632"/>
                  </a:lnTo>
                  <a:lnTo>
                    <a:pt x="17843" y="7632"/>
                  </a:lnTo>
                  <a:lnTo>
                    <a:pt x="18199" y="7874"/>
                  </a:lnTo>
                  <a:lnTo>
                    <a:pt x="18592" y="8001"/>
                  </a:lnTo>
                  <a:lnTo>
                    <a:pt x="18999" y="7988"/>
                  </a:lnTo>
                  <a:lnTo>
                    <a:pt x="19418" y="8077"/>
                  </a:lnTo>
                  <a:lnTo>
                    <a:pt x="19824" y="8026"/>
                  </a:lnTo>
                  <a:lnTo>
                    <a:pt x="20167" y="7874"/>
                  </a:lnTo>
                  <a:lnTo>
                    <a:pt x="20193" y="8191"/>
                  </a:lnTo>
                  <a:lnTo>
                    <a:pt x="20205" y="8394"/>
                  </a:lnTo>
                  <a:lnTo>
                    <a:pt x="20281" y="8585"/>
                  </a:lnTo>
                  <a:lnTo>
                    <a:pt x="20383" y="8763"/>
                  </a:lnTo>
                  <a:lnTo>
                    <a:pt x="20548" y="9055"/>
                  </a:lnTo>
                  <a:lnTo>
                    <a:pt x="20751" y="9321"/>
                  </a:lnTo>
                  <a:lnTo>
                    <a:pt x="20993" y="9563"/>
                  </a:lnTo>
                  <a:lnTo>
                    <a:pt x="21361" y="9956"/>
                  </a:lnTo>
                  <a:lnTo>
                    <a:pt x="21577" y="10071"/>
                  </a:lnTo>
                  <a:lnTo>
                    <a:pt x="21704" y="10083"/>
                  </a:lnTo>
                  <a:lnTo>
                    <a:pt x="21437" y="9842"/>
                  </a:lnTo>
                  <a:lnTo>
                    <a:pt x="21107" y="9436"/>
                  </a:lnTo>
                  <a:lnTo>
                    <a:pt x="20904" y="9194"/>
                  </a:lnTo>
                  <a:lnTo>
                    <a:pt x="20726" y="8928"/>
                  </a:lnTo>
                  <a:lnTo>
                    <a:pt x="20586" y="8648"/>
                  </a:lnTo>
                  <a:lnTo>
                    <a:pt x="20396" y="8382"/>
                  </a:lnTo>
                  <a:lnTo>
                    <a:pt x="20294" y="7886"/>
                  </a:lnTo>
                  <a:lnTo>
                    <a:pt x="20866" y="7785"/>
                  </a:lnTo>
                  <a:lnTo>
                    <a:pt x="21221" y="8140"/>
                  </a:lnTo>
                  <a:lnTo>
                    <a:pt x="21805" y="9690"/>
                  </a:lnTo>
                  <a:lnTo>
                    <a:pt x="21729" y="10096"/>
                  </a:lnTo>
                  <a:lnTo>
                    <a:pt x="22275" y="10109"/>
                  </a:lnTo>
                  <a:lnTo>
                    <a:pt x="22707" y="10033"/>
                  </a:lnTo>
                  <a:lnTo>
                    <a:pt x="23279" y="9982"/>
                  </a:lnTo>
                  <a:lnTo>
                    <a:pt x="23634" y="9906"/>
                  </a:lnTo>
                  <a:lnTo>
                    <a:pt x="24358" y="9690"/>
                  </a:lnTo>
                  <a:lnTo>
                    <a:pt x="24625" y="9601"/>
                  </a:lnTo>
                  <a:lnTo>
                    <a:pt x="25031" y="9385"/>
                  </a:lnTo>
                  <a:lnTo>
                    <a:pt x="25158" y="9232"/>
                  </a:lnTo>
                  <a:close/>
                </a:path>
                <a:path w="33655" h="15239">
                  <a:moveTo>
                    <a:pt x="32296" y="14478"/>
                  </a:moveTo>
                  <a:lnTo>
                    <a:pt x="26720" y="14478"/>
                  </a:lnTo>
                  <a:lnTo>
                    <a:pt x="26771" y="14312"/>
                  </a:lnTo>
                  <a:lnTo>
                    <a:pt x="28600" y="11811"/>
                  </a:lnTo>
                  <a:lnTo>
                    <a:pt x="27343" y="12319"/>
                  </a:lnTo>
                  <a:lnTo>
                    <a:pt x="26568" y="13563"/>
                  </a:lnTo>
                  <a:lnTo>
                    <a:pt x="26593" y="14478"/>
                  </a:lnTo>
                  <a:lnTo>
                    <a:pt x="21323" y="14478"/>
                  </a:lnTo>
                  <a:lnTo>
                    <a:pt x="7670" y="14084"/>
                  </a:lnTo>
                  <a:lnTo>
                    <a:pt x="7112" y="14071"/>
                  </a:lnTo>
                  <a:lnTo>
                    <a:pt x="7137" y="13843"/>
                  </a:lnTo>
                  <a:lnTo>
                    <a:pt x="7112" y="13716"/>
                  </a:lnTo>
                  <a:lnTo>
                    <a:pt x="7086" y="13347"/>
                  </a:lnTo>
                  <a:lnTo>
                    <a:pt x="7010" y="12979"/>
                  </a:lnTo>
                  <a:lnTo>
                    <a:pt x="6223" y="10198"/>
                  </a:lnTo>
                  <a:lnTo>
                    <a:pt x="4127" y="8432"/>
                  </a:lnTo>
                  <a:lnTo>
                    <a:pt x="1244" y="8166"/>
                  </a:lnTo>
                  <a:lnTo>
                    <a:pt x="863" y="8166"/>
                  </a:lnTo>
                  <a:lnTo>
                    <a:pt x="495" y="8204"/>
                  </a:lnTo>
                  <a:lnTo>
                    <a:pt x="114" y="8280"/>
                  </a:lnTo>
                  <a:lnTo>
                    <a:pt x="723" y="8293"/>
                  </a:lnTo>
                  <a:lnTo>
                    <a:pt x="1612" y="8382"/>
                  </a:lnTo>
                  <a:lnTo>
                    <a:pt x="7099" y="14071"/>
                  </a:lnTo>
                  <a:lnTo>
                    <a:pt x="939" y="13792"/>
                  </a:lnTo>
                  <a:lnTo>
                    <a:pt x="0" y="13779"/>
                  </a:lnTo>
                  <a:lnTo>
                    <a:pt x="939" y="13855"/>
                  </a:lnTo>
                  <a:lnTo>
                    <a:pt x="7670" y="14274"/>
                  </a:lnTo>
                  <a:lnTo>
                    <a:pt x="11912" y="14452"/>
                  </a:lnTo>
                  <a:lnTo>
                    <a:pt x="21310" y="14668"/>
                  </a:lnTo>
                  <a:lnTo>
                    <a:pt x="25565" y="14668"/>
                  </a:lnTo>
                  <a:lnTo>
                    <a:pt x="26606" y="14630"/>
                  </a:lnTo>
                  <a:lnTo>
                    <a:pt x="26619" y="14909"/>
                  </a:lnTo>
                  <a:lnTo>
                    <a:pt x="26682" y="14630"/>
                  </a:lnTo>
                  <a:lnTo>
                    <a:pt x="28651" y="14554"/>
                  </a:lnTo>
                  <a:lnTo>
                    <a:pt x="32296" y="14478"/>
                  </a:lnTo>
                  <a:close/>
                </a:path>
                <a:path w="33655" h="15239">
                  <a:moveTo>
                    <a:pt x="33629" y="14478"/>
                  </a:moveTo>
                  <a:lnTo>
                    <a:pt x="32296" y="14478"/>
                  </a:lnTo>
                  <a:lnTo>
                    <a:pt x="33401" y="14490"/>
                  </a:lnTo>
                  <a:lnTo>
                    <a:pt x="33629" y="14478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33919" y="3752740"/>
              <a:ext cx="40005" cy="20955"/>
            </a:xfrm>
            <a:custGeom>
              <a:avLst/>
              <a:gdLst/>
              <a:ahLst/>
              <a:cxnLst/>
              <a:rect l="l" t="t" r="r" b="b"/>
              <a:pathLst>
                <a:path w="40005" h="20954">
                  <a:moveTo>
                    <a:pt x="0" y="9411"/>
                  </a:moveTo>
                  <a:lnTo>
                    <a:pt x="35546" y="20507"/>
                  </a:lnTo>
                  <a:lnTo>
                    <a:pt x="38350" y="10304"/>
                  </a:lnTo>
                  <a:lnTo>
                    <a:pt x="17447" y="10304"/>
                  </a:lnTo>
                  <a:lnTo>
                    <a:pt x="0" y="9411"/>
                  </a:lnTo>
                  <a:close/>
                </a:path>
                <a:path w="40005" h="20954">
                  <a:moveTo>
                    <a:pt x="20374" y="0"/>
                  </a:moveTo>
                  <a:lnTo>
                    <a:pt x="17447" y="10304"/>
                  </a:lnTo>
                  <a:lnTo>
                    <a:pt x="38350" y="10304"/>
                  </a:lnTo>
                  <a:lnTo>
                    <a:pt x="39698" y="5402"/>
                  </a:lnTo>
                  <a:lnTo>
                    <a:pt x="20374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5263" y="3760889"/>
              <a:ext cx="36730" cy="1437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937082" y="3567150"/>
              <a:ext cx="102870" cy="205740"/>
            </a:xfrm>
            <a:custGeom>
              <a:avLst/>
              <a:gdLst/>
              <a:ahLst/>
              <a:cxnLst/>
              <a:rect l="l" t="t" r="r" b="b"/>
              <a:pathLst>
                <a:path w="102869" h="205739">
                  <a:moveTo>
                    <a:pt x="13106" y="197726"/>
                  </a:moveTo>
                  <a:lnTo>
                    <a:pt x="12979" y="196811"/>
                  </a:lnTo>
                  <a:lnTo>
                    <a:pt x="12763" y="196164"/>
                  </a:lnTo>
                  <a:lnTo>
                    <a:pt x="12534" y="195821"/>
                  </a:lnTo>
                  <a:lnTo>
                    <a:pt x="12573" y="196494"/>
                  </a:lnTo>
                  <a:lnTo>
                    <a:pt x="12903" y="197383"/>
                  </a:lnTo>
                  <a:lnTo>
                    <a:pt x="13106" y="197726"/>
                  </a:lnTo>
                  <a:close/>
                </a:path>
                <a:path w="102869" h="205739">
                  <a:moveTo>
                    <a:pt x="14732" y="194322"/>
                  </a:moveTo>
                  <a:lnTo>
                    <a:pt x="14605" y="193840"/>
                  </a:lnTo>
                  <a:lnTo>
                    <a:pt x="14452" y="193763"/>
                  </a:lnTo>
                  <a:lnTo>
                    <a:pt x="14008" y="193649"/>
                  </a:lnTo>
                  <a:lnTo>
                    <a:pt x="13563" y="193789"/>
                  </a:lnTo>
                  <a:lnTo>
                    <a:pt x="13169" y="194183"/>
                  </a:lnTo>
                  <a:lnTo>
                    <a:pt x="12992" y="194322"/>
                  </a:lnTo>
                  <a:lnTo>
                    <a:pt x="12814" y="194564"/>
                  </a:lnTo>
                  <a:lnTo>
                    <a:pt x="12611" y="194995"/>
                  </a:lnTo>
                  <a:lnTo>
                    <a:pt x="12585" y="195287"/>
                  </a:lnTo>
                  <a:lnTo>
                    <a:pt x="12547" y="195681"/>
                  </a:lnTo>
                  <a:lnTo>
                    <a:pt x="9753" y="193713"/>
                  </a:lnTo>
                  <a:lnTo>
                    <a:pt x="9994" y="193611"/>
                  </a:lnTo>
                  <a:lnTo>
                    <a:pt x="10528" y="193497"/>
                  </a:lnTo>
                  <a:lnTo>
                    <a:pt x="11112" y="193611"/>
                  </a:lnTo>
                  <a:lnTo>
                    <a:pt x="11950" y="194183"/>
                  </a:lnTo>
                  <a:lnTo>
                    <a:pt x="12242" y="194500"/>
                  </a:lnTo>
                  <a:lnTo>
                    <a:pt x="12585" y="195287"/>
                  </a:lnTo>
                  <a:lnTo>
                    <a:pt x="12585" y="194995"/>
                  </a:lnTo>
                  <a:lnTo>
                    <a:pt x="12458" y="194170"/>
                  </a:lnTo>
                  <a:lnTo>
                    <a:pt x="12344" y="193967"/>
                  </a:lnTo>
                  <a:lnTo>
                    <a:pt x="11671" y="193497"/>
                  </a:lnTo>
                  <a:lnTo>
                    <a:pt x="11201" y="193167"/>
                  </a:lnTo>
                  <a:lnTo>
                    <a:pt x="9893" y="193395"/>
                  </a:lnTo>
                  <a:lnTo>
                    <a:pt x="9715" y="193471"/>
                  </a:lnTo>
                  <a:lnTo>
                    <a:pt x="9652" y="194183"/>
                  </a:lnTo>
                  <a:lnTo>
                    <a:pt x="9969" y="194513"/>
                  </a:lnTo>
                  <a:lnTo>
                    <a:pt x="12496" y="195808"/>
                  </a:lnTo>
                  <a:lnTo>
                    <a:pt x="12649" y="195821"/>
                  </a:lnTo>
                  <a:lnTo>
                    <a:pt x="12636" y="195503"/>
                  </a:lnTo>
                  <a:lnTo>
                    <a:pt x="12712" y="195732"/>
                  </a:lnTo>
                  <a:lnTo>
                    <a:pt x="12661" y="195440"/>
                  </a:lnTo>
                  <a:lnTo>
                    <a:pt x="14058" y="193840"/>
                  </a:lnTo>
                  <a:lnTo>
                    <a:pt x="14541" y="194081"/>
                  </a:lnTo>
                  <a:lnTo>
                    <a:pt x="14554" y="194271"/>
                  </a:lnTo>
                  <a:lnTo>
                    <a:pt x="14439" y="194475"/>
                  </a:lnTo>
                  <a:lnTo>
                    <a:pt x="14122" y="194805"/>
                  </a:lnTo>
                  <a:lnTo>
                    <a:pt x="13690" y="195199"/>
                  </a:lnTo>
                  <a:lnTo>
                    <a:pt x="12941" y="195694"/>
                  </a:lnTo>
                  <a:lnTo>
                    <a:pt x="12788" y="195757"/>
                  </a:lnTo>
                  <a:lnTo>
                    <a:pt x="12928" y="195846"/>
                  </a:lnTo>
                  <a:lnTo>
                    <a:pt x="13284" y="195681"/>
                  </a:lnTo>
                  <a:lnTo>
                    <a:pt x="13525" y="195516"/>
                  </a:lnTo>
                  <a:lnTo>
                    <a:pt x="13817" y="195364"/>
                  </a:lnTo>
                  <a:lnTo>
                    <a:pt x="14058" y="195173"/>
                  </a:lnTo>
                  <a:lnTo>
                    <a:pt x="14465" y="194805"/>
                  </a:lnTo>
                  <a:lnTo>
                    <a:pt x="14630" y="194564"/>
                  </a:lnTo>
                  <a:lnTo>
                    <a:pt x="14732" y="194322"/>
                  </a:lnTo>
                  <a:close/>
                </a:path>
                <a:path w="102869" h="205739">
                  <a:moveTo>
                    <a:pt x="14960" y="197294"/>
                  </a:moveTo>
                  <a:lnTo>
                    <a:pt x="14808" y="196951"/>
                  </a:lnTo>
                  <a:lnTo>
                    <a:pt x="14300" y="196151"/>
                  </a:lnTo>
                  <a:lnTo>
                    <a:pt x="14046" y="195846"/>
                  </a:lnTo>
                  <a:lnTo>
                    <a:pt x="14097" y="196303"/>
                  </a:lnTo>
                  <a:lnTo>
                    <a:pt x="14363" y="196684"/>
                  </a:lnTo>
                  <a:lnTo>
                    <a:pt x="14605" y="197065"/>
                  </a:lnTo>
                  <a:lnTo>
                    <a:pt x="14922" y="197319"/>
                  </a:lnTo>
                  <a:close/>
                </a:path>
                <a:path w="102869" h="205739">
                  <a:moveTo>
                    <a:pt x="16433" y="195707"/>
                  </a:moveTo>
                  <a:lnTo>
                    <a:pt x="15976" y="195529"/>
                  </a:lnTo>
                  <a:lnTo>
                    <a:pt x="15417" y="195389"/>
                  </a:lnTo>
                  <a:lnTo>
                    <a:pt x="15087" y="195262"/>
                  </a:lnTo>
                  <a:lnTo>
                    <a:pt x="14744" y="195211"/>
                  </a:lnTo>
                  <a:lnTo>
                    <a:pt x="14389" y="195237"/>
                  </a:lnTo>
                  <a:lnTo>
                    <a:pt x="14681" y="195427"/>
                  </a:lnTo>
                  <a:lnTo>
                    <a:pt x="15011" y="195567"/>
                  </a:lnTo>
                  <a:lnTo>
                    <a:pt x="15354" y="195630"/>
                  </a:lnTo>
                  <a:lnTo>
                    <a:pt x="15684" y="195757"/>
                  </a:lnTo>
                  <a:lnTo>
                    <a:pt x="16052" y="195808"/>
                  </a:lnTo>
                  <a:lnTo>
                    <a:pt x="16395" y="195770"/>
                  </a:lnTo>
                  <a:close/>
                </a:path>
                <a:path w="102869" h="205739">
                  <a:moveTo>
                    <a:pt x="17094" y="194589"/>
                  </a:moveTo>
                  <a:lnTo>
                    <a:pt x="16725" y="194475"/>
                  </a:lnTo>
                  <a:lnTo>
                    <a:pt x="16332" y="194398"/>
                  </a:lnTo>
                  <a:lnTo>
                    <a:pt x="15925" y="194373"/>
                  </a:lnTo>
                  <a:lnTo>
                    <a:pt x="15557" y="194246"/>
                  </a:lnTo>
                  <a:lnTo>
                    <a:pt x="15151" y="194170"/>
                  </a:lnTo>
                  <a:lnTo>
                    <a:pt x="14770" y="194119"/>
                  </a:lnTo>
                  <a:lnTo>
                    <a:pt x="15074" y="194386"/>
                  </a:lnTo>
                  <a:lnTo>
                    <a:pt x="15481" y="194551"/>
                  </a:lnTo>
                  <a:lnTo>
                    <a:pt x="15887" y="194589"/>
                  </a:lnTo>
                  <a:lnTo>
                    <a:pt x="16268" y="194716"/>
                  </a:lnTo>
                  <a:lnTo>
                    <a:pt x="16700" y="194716"/>
                  </a:lnTo>
                  <a:lnTo>
                    <a:pt x="17094" y="194589"/>
                  </a:lnTo>
                  <a:close/>
                </a:path>
                <a:path w="102869" h="205739">
                  <a:moveTo>
                    <a:pt x="23545" y="201358"/>
                  </a:moveTo>
                  <a:lnTo>
                    <a:pt x="22225" y="201104"/>
                  </a:lnTo>
                  <a:lnTo>
                    <a:pt x="17843" y="199923"/>
                  </a:lnTo>
                  <a:lnTo>
                    <a:pt x="18719" y="200367"/>
                  </a:lnTo>
                  <a:lnTo>
                    <a:pt x="19659" y="200710"/>
                  </a:lnTo>
                  <a:lnTo>
                    <a:pt x="20612" y="200926"/>
                  </a:lnTo>
                  <a:lnTo>
                    <a:pt x="21551" y="201231"/>
                  </a:lnTo>
                  <a:lnTo>
                    <a:pt x="22529" y="201396"/>
                  </a:lnTo>
                  <a:lnTo>
                    <a:pt x="23507" y="201447"/>
                  </a:lnTo>
                  <a:close/>
                </a:path>
                <a:path w="102869" h="205739">
                  <a:moveTo>
                    <a:pt x="27305" y="202476"/>
                  </a:moveTo>
                  <a:lnTo>
                    <a:pt x="26949" y="202539"/>
                  </a:lnTo>
                  <a:lnTo>
                    <a:pt x="26733" y="202831"/>
                  </a:lnTo>
                  <a:lnTo>
                    <a:pt x="26504" y="203123"/>
                  </a:lnTo>
                  <a:lnTo>
                    <a:pt x="26441" y="203441"/>
                  </a:lnTo>
                  <a:lnTo>
                    <a:pt x="26568" y="203466"/>
                  </a:lnTo>
                  <a:lnTo>
                    <a:pt x="26708" y="203225"/>
                  </a:lnTo>
                  <a:lnTo>
                    <a:pt x="27127" y="202717"/>
                  </a:lnTo>
                  <a:lnTo>
                    <a:pt x="27305" y="202476"/>
                  </a:lnTo>
                  <a:close/>
                </a:path>
                <a:path w="102869" h="205739">
                  <a:moveTo>
                    <a:pt x="29235" y="201104"/>
                  </a:moveTo>
                  <a:lnTo>
                    <a:pt x="28968" y="201117"/>
                  </a:lnTo>
                  <a:lnTo>
                    <a:pt x="28702" y="201269"/>
                  </a:lnTo>
                  <a:lnTo>
                    <a:pt x="28448" y="201409"/>
                  </a:lnTo>
                  <a:lnTo>
                    <a:pt x="28257" y="201574"/>
                  </a:lnTo>
                  <a:lnTo>
                    <a:pt x="28346" y="201701"/>
                  </a:lnTo>
                  <a:lnTo>
                    <a:pt x="28575" y="201612"/>
                  </a:lnTo>
                  <a:lnTo>
                    <a:pt x="29070" y="201333"/>
                  </a:lnTo>
                  <a:lnTo>
                    <a:pt x="29235" y="201104"/>
                  </a:lnTo>
                  <a:close/>
                </a:path>
                <a:path w="102869" h="205739">
                  <a:moveTo>
                    <a:pt x="31534" y="200812"/>
                  </a:moveTo>
                  <a:lnTo>
                    <a:pt x="31254" y="200533"/>
                  </a:lnTo>
                  <a:lnTo>
                    <a:pt x="30505" y="200596"/>
                  </a:lnTo>
                  <a:lnTo>
                    <a:pt x="30276" y="200748"/>
                  </a:lnTo>
                  <a:lnTo>
                    <a:pt x="30340" y="200977"/>
                  </a:lnTo>
                  <a:lnTo>
                    <a:pt x="30581" y="200863"/>
                  </a:lnTo>
                  <a:lnTo>
                    <a:pt x="31496" y="200863"/>
                  </a:lnTo>
                  <a:close/>
                </a:path>
                <a:path w="102869" h="205739">
                  <a:moveTo>
                    <a:pt x="33058" y="200812"/>
                  </a:moveTo>
                  <a:lnTo>
                    <a:pt x="32893" y="200787"/>
                  </a:lnTo>
                  <a:lnTo>
                    <a:pt x="32727" y="200799"/>
                  </a:lnTo>
                  <a:lnTo>
                    <a:pt x="32537" y="200812"/>
                  </a:lnTo>
                  <a:lnTo>
                    <a:pt x="32423" y="201041"/>
                  </a:lnTo>
                  <a:lnTo>
                    <a:pt x="32575" y="201053"/>
                  </a:lnTo>
                  <a:lnTo>
                    <a:pt x="32753" y="201041"/>
                  </a:lnTo>
                  <a:lnTo>
                    <a:pt x="32918" y="201028"/>
                  </a:lnTo>
                  <a:lnTo>
                    <a:pt x="33058" y="200888"/>
                  </a:lnTo>
                  <a:close/>
                </a:path>
                <a:path w="102869" h="205739">
                  <a:moveTo>
                    <a:pt x="33870" y="200342"/>
                  </a:moveTo>
                  <a:lnTo>
                    <a:pt x="33489" y="200152"/>
                  </a:lnTo>
                  <a:lnTo>
                    <a:pt x="33159" y="199999"/>
                  </a:lnTo>
                  <a:lnTo>
                    <a:pt x="32804" y="199898"/>
                  </a:lnTo>
                  <a:lnTo>
                    <a:pt x="32448" y="199834"/>
                  </a:lnTo>
                  <a:lnTo>
                    <a:pt x="29565" y="199237"/>
                  </a:lnTo>
                  <a:lnTo>
                    <a:pt x="26695" y="200774"/>
                  </a:lnTo>
                  <a:lnTo>
                    <a:pt x="25425" y="203885"/>
                  </a:lnTo>
                  <a:lnTo>
                    <a:pt x="20866" y="202704"/>
                  </a:lnTo>
                  <a:lnTo>
                    <a:pt x="11798" y="200177"/>
                  </a:lnTo>
                  <a:lnTo>
                    <a:pt x="6718" y="198678"/>
                  </a:lnTo>
                  <a:lnTo>
                    <a:pt x="7048" y="197739"/>
                  </a:lnTo>
                  <a:lnTo>
                    <a:pt x="6654" y="196329"/>
                  </a:lnTo>
                  <a:lnTo>
                    <a:pt x="5600" y="195491"/>
                  </a:lnTo>
                  <a:lnTo>
                    <a:pt x="5930" y="196011"/>
                  </a:lnTo>
                  <a:lnTo>
                    <a:pt x="6210" y="196570"/>
                  </a:lnTo>
                  <a:lnTo>
                    <a:pt x="6413" y="197167"/>
                  </a:lnTo>
                  <a:lnTo>
                    <a:pt x="6540" y="197777"/>
                  </a:lnTo>
                  <a:lnTo>
                    <a:pt x="6616" y="198386"/>
                  </a:lnTo>
                  <a:lnTo>
                    <a:pt x="6616" y="198653"/>
                  </a:lnTo>
                  <a:lnTo>
                    <a:pt x="0" y="196684"/>
                  </a:lnTo>
                  <a:lnTo>
                    <a:pt x="4724" y="198247"/>
                  </a:lnTo>
                  <a:lnTo>
                    <a:pt x="6616" y="198831"/>
                  </a:lnTo>
                  <a:lnTo>
                    <a:pt x="6616" y="199009"/>
                  </a:lnTo>
                  <a:lnTo>
                    <a:pt x="6667" y="198856"/>
                  </a:lnTo>
                  <a:lnTo>
                    <a:pt x="11734" y="200406"/>
                  </a:lnTo>
                  <a:lnTo>
                    <a:pt x="20802" y="202920"/>
                  </a:lnTo>
                  <a:lnTo>
                    <a:pt x="24930" y="203987"/>
                  </a:lnTo>
                  <a:lnTo>
                    <a:pt x="32448" y="205740"/>
                  </a:lnTo>
                  <a:lnTo>
                    <a:pt x="32778" y="205740"/>
                  </a:lnTo>
                  <a:lnTo>
                    <a:pt x="32448" y="205689"/>
                  </a:lnTo>
                  <a:lnTo>
                    <a:pt x="25539" y="203911"/>
                  </a:lnTo>
                  <a:lnTo>
                    <a:pt x="31242" y="199821"/>
                  </a:lnTo>
                  <a:lnTo>
                    <a:pt x="33324" y="200139"/>
                  </a:lnTo>
                  <a:lnTo>
                    <a:pt x="33870" y="200342"/>
                  </a:lnTo>
                  <a:close/>
                </a:path>
                <a:path w="102869" h="205739">
                  <a:moveTo>
                    <a:pt x="102527" y="200837"/>
                  </a:moveTo>
                  <a:lnTo>
                    <a:pt x="97193" y="0"/>
                  </a:lnTo>
                  <a:lnTo>
                    <a:pt x="41287" y="0"/>
                  </a:lnTo>
                  <a:lnTo>
                    <a:pt x="35458" y="30594"/>
                  </a:lnTo>
                  <a:lnTo>
                    <a:pt x="8013" y="190246"/>
                  </a:lnTo>
                  <a:lnTo>
                    <a:pt x="32219" y="198386"/>
                  </a:lnTo>
                  <a:lnTo>
                    <a:pt x="31978" y="199720"/>
                  </a:lnTo>
                  <a:lnTo>
                    <a:pt x="32448" y="198462"/>
                  </a:lnTo>
                  <a:lnTo>
                    <a:pt x="41287" y="201422"/>
                  </a:lnTo>
                  <a:lnTo>
                    <a:pt x="69164" y="21983"/>
                  </a:lnTo>
                  <a:lnTo>
                    <a:pt x="65798" y="200240"/>
                  </a:lnTo>
                  <a:lnTo>
                    <a:pt x="102527" y="200837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15525" y="3417253"/>
              <a:ext cx="44450" cy="85725"/>
            </a:xfrm>
            <a:custGeom>
              <a:avLst/>
              <a:gdLst/>
              <a:ahLst/>
              <a:cxnLst/>
              <a:rect l="l" t="t" r="r" b="b"/>
              <a:pathLst>
                <a:path w="44450" h="85725">
                  <a:moveTo>
                    <a:pt x="25340" y="3047"/>
                  </a:moveTo>
                  <a:lnTo>
                    <a:pt x="24302" y="5468"/>
                  </a:lnTo>
                  <a:lnTo>
                    <a:pt x="22370" y="10205"/>
                  </a:lnTo>
                  <a:lnTo>
                    <a:pt x="17315" y="23804"/>
                  </a:lnTo>
                  <a:lnTo>
                    <a:pt x="2463" y="58773"/>
                  </a:lnTo>
                  <a:lnTo>
                    <a:pt x="7" y="65716"/>
                  </a:lnTo>
                  <a:lnTo>
                    <a:pt x="0" y="73176"/>
                  </a:lnTo>
                  <a:lnTo>
                    <a:pt x="3363" y="79928"/>
                  </a:lnTo>
                  <a:lnTo>
                    <a:pt x="11020" y="84746"/>
                  </a:lnTo>
                  <a:lnTo>
                    <a:pt x="20769" y="85250"/>
                  </a:lnTo>
                  <a:lnTo>
                    <a:pt x="31720" y="82777"/>
                  </a:lnTo>
                  <a:lnTo>
                    <a:pt x="40651" y="79615"/>
                  </a:lnTo>
                  <a:lnTo>
                    <a:pt x="44344" y="78053"/>
                  </a:lnTo>
                  <a:lnTo>
                    <a:pt x="42516" y="64814"/>
                  </a:lnTo>
                  <a:lnTo>
                    <a:pt x="19737" y="64814"/>
                  </a:lnTo>
                  <a:lnTo>
                    <a:pt x="28308" y="28594"/>
                  </a:lnTo>
                  <a:lnTo>
                    <a:pt x="29053" y="27317"/>
                  </a:lnTo>
                  <a:lnTo>
                    <a:pt x="30810" y="23511"/>
                  </a:lnTo>
                  <a:lnTo>
                    <a:pt x="36196" y="18096"/>
                  </a:lnTo>
                  <a:lnTo>
                    <a:pt x="33059" y="18096"/>
                  </a:lnTo>
                  <a:lnTo>
                    <a:pt x="31635" y="17923"/>
                  </a:lnTo>
                  <a:lnTo>
                    <a:pt x="30291" y="16193"/>
                  </a:lnTo>
                  <a:lnTo>
                    <a:pt x="30248" y="15129"/>
                  </a:lnTo>
                  <a:lnTo>
                    <a:pt x="31701" y="12627"/>
                  </a:lnTo>
                  <a:lnTo>
                    <a:pt x="33924" y="12002"/>
                  </a:lnTo>
                  <a:lnTo>
                    <a:pt x="38749" y="12002"/>
                  </a:lnTo>
                  <a:lnTo>
                    <a:pt x="38177" y="11070"/>
                  </a:lnTo>
                  <a:lnTo>
                    <a:pt x="28175" y="11070"/>
                  </a:lnTo>
                  <a:lnTo>
                    <a:pt x="28414" y="10205"/>
                  </a:lnTo>
                  <a:lnTo>
                    <a:pt x="25553" y="10205"/>
                  </a:lnTo>
                  <a:lnTo>
                    <a:pt x="26298" y="4870"/>
                  </a:lnTo>
                  <a:lnTo>
                    <a:pt x="26431" y="3286"/>
                  </a:lnTo>
                  <a:lnTo>
                    <a:pt x="25340" y="3047"/>
                  </a:lnTo>
                  <a:close/>
                </a:path>
                <a:path w="44450" h="85725">
                  <a:moveTo>
                    <a:pt x="41616" y="58294"/>
                  </a:moveTo>
                  <a:lnTo>
                    <a:pt x="19737" y="64814"/>
                  </a:lnTo>
                  <a:lnTo>
                    <a:pt x="42516" y="64814"/>
                  </a:lnTo>
                  <a:lnTo>
                    <a:pt x="41616" y="58294"/>
                  </a:lnTo>
                  <a:close/>
                </a:path>
                <a:path w="44450" h="85725">
                  <a:moveTo>
                    <a:pt x="37199" y="14544"/>
                  </a:moveTo>
                  <a:lnTo>
                    <a:pt x="34044" y="17324"/>
                  </a:lnTo>
                  <a:lnTo>
                    <a:pt x="33059" y="18096"/>
                  </a:lnTo>
                  <a:lnTo>
                    <a:pt x="36196" y="18096"/>
                  </a:lnTo>
                  <a:lnTo>
                    <a:pt x="37916" y="16366"/>
                  </a:lnTo>
                  <a:lnTo>
                    <a:pt x="37709" y="15274"/>
                  </a:lnTo>
                  <a:lnTo>
                    <a:pt x="37371" y="15129"/>
                  </a:lnTo>
                  <a:lnTo>
                    <a:pt x="37199" y="14544"/>
                  </a:lnTo>
                  <a:close/>
                </a:path>
                <a:path w="44450" h="85725">
                  <a:moveTo>
                    <a:pt x="39444" y="14264"/>
                  </a:moveTo>
                  <a:lnTo>
                    <a:pt x="37517" y="14264"/>
                  </a:lnTo>
                  <a:lnTo>
                    <a:pt x="37709" y="15274"/>
                  </a:lnTo>
                  <a:lnTo>
                    <a:pt x="38728" y="15714"/>
                  </a:lnTo>
                  <a:lnTo>
                    <a:pt x="39444" y="14264"/>
                  </a:lnTo>
                  <a:close/>
                </a:path>
                <a:path w="44450" h="85725">
                  <a:moveTo>
                    <a:pt x="37517" y="14264"/>
                  </a:moveTo>
                  <a:lnTo>
                    <a:pt x="37199" y="14544"/>
                  </a:lnTo>
                  <a:lnTo>
                    <a:pt x="37371" y="15129"/>
                  </a:lnTo>
                  <a:lnTo>
                    <a:pt x="37709" y="15274"/>
                  </a:lnTo>
                  <a:lnTo>
                    <a:pt x="37517" y="14264"/>
                  </a:lnTo>
                  <a:close/>
                </a:path>
                <a:path w="44450" h="85725">
                  <a:moveTo>
                    <a:pt x="38749" y="12002"/>
                  </a:moveTo>
                  <a:lnTo>
                    <a:pt x="33924" y="12002"/>
                  </a:lnTo>
                  <a:lnTo>
                    <a:pt x="36492" y="13452"/>
                  </a:lnTo>
                  <a:lnTo>
                    <a:pt x="37104" y="14224"/>
                  </a:lnTo>
                  <a:lnTo>
                    <a:pt x="37199" y="14544"/>
                  </a:lnTo>
                  <a:lnTo>
                    <a:pt x="37517" y="14264"/>
                  </a:lnTo>
                  <a:lnTo>
                    <a:pt x="39444" y="14264"/>
                  </a:lnTo>
                  <a:lnTo>
                    <a:pt x="39753" y="13638"/>
                  </a:lnTo>
                  <a:lnTo>
                    <a:pt x="38749" y="12002"/>
                  </a:lnTo>
                  <a:close/>
                </a:path>
                <a:path w="44450" h="85725">
                  <a:moveTo>
                    <a:pt x="33072" y="1170"/>
                  </a:moveTo>
                  <a:lnTo>
                    <a:pt x="31874" y="1490"/>
                  </a:lnTo>
                  <a:lnTo>
                    <a:pt x="28175" y="11070"/>
                  </a:lnTo>
                  <a:lnTo>
                    <a:pt x="38177" y="11070"/>
                  </a:lnTo>
                  <a:lnTo>
                    <a:pt x="37891" y="10604"/>
                  </a:lnTo>
                  <a:lnTo>
                    <a:pt x="31009" y="10604"/>
                  </a:lnTo>
                  <a:lnTo>
                    <a:pt x="34483" y="1809"/>
                  </a:lnTo>
                  <a:lnTo>
                    <a:pt x="33072" y="1170"/>
                  </a:lnTo>
                  <a:close/>
                </a:path>
                <a:path w="44450" h="85725">
                  <a:moveTo>
                    <a:pt x="33312" y="9873"/>
                  </a:moveTo>
                  <a:lnTo>
                    <a:pt x="32114" y="10125"/>
                  </a:lnTo>
                  <a:lnTo>
                    <a:pt x="31009" y="10604"/>
                  </a:lnTo>
                  <a:lnTo>
                    <a:pt x="37891" y="10604"/>
                  </a:lnTo>
                  <a:lnTo>
                    <a:pt x="37450" y="9886"/>
                  </a:lnTo>
                  <a:lnTo>
                    <a:pt x="33312" y="9873"/>
                  </a:lnTo>
                  <a:close/>
                </a:path>
                <a:path w="44450" h="85725">
                  <a:moveTo>
                    <a:pt x="29559" y="0"/>
                  </a:moveTo>
                  <a:lnTo>
                    <a:pt x="25553" y="10205"/>
                  </a:lnTo>
                  <a:lnTo>
                    <a:pt x="28414" y="10205"/>
                  </a:lnTo>
                  <a:lnTo>
                    <a:pt x="30328" y="3286"/>
                  </a:lnTo>
                  <a:lnTo>
                    <a:pt x="30677" y="1104"/>
                  </a:lnTo>
                  <a:lnTo>
                    <a:pt x="29559" y="0"/>
                  </a:lnTo>
                  <a:close/>
                </a:path>
              </a:pathLst>
            </a:custGeom>
            <a:solidFill>
              <a:srgbClr val="B78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13531" y="3442522"/>
              <a:ext cx="140335" cy="238760"/>
            </a:xfrm>
            <a:custGeom>
              <a:avLst/>
              <a:gdLst/>
              <a:ahLst/>
              <a:cxnLst/>
              <a:rect l="l" t="t" r="r" b="b"/>
              <a:pathLst>
                <a:path w="140334" h="238760">
                  <a:moveTo>
                    <a:pt x="120155" y="56790"/>
                  </a:moveTo>
                  <a:lnTo>
                    <a:pt x="64105" y="56790"/>
                  </a:lnTo>
                  <a:lnTo>
                    <a:pt x="64105" y="80741"/>
                  </a:lnTo>
                  <a:lnTo>
                    <a:pt x="39698" y="234373"/>
                  </a:lnTo>
                  <a:lnTo>
                    <a:pt x="130087" y="238605"/>
                  </a:lnTo>
                  <a:lnTo>
                    <a:pt x="121051" y="76683"/>
                  </a:lnTo>
                  <a:lnTo>
                    <a:pt x="120155" y="56790"/>
                  </a:lnTo>
                  <a:close/>
                </a:path>
                <a:path w="140334" h="238760">
                  <a:moveTo>
                    <a:pt x="133004" y="56005"/>
                  </a:moveTo>
                  <a:lnTo>
                    <a:pt x="120119" y="56005"/>
                  </a:lnTo>
                  <a:lnTo>
                    <a:pt x="125110" y="67555"/>
                  </a:lnTo>
                  <a:lnTo>
                    <a:pt x="133004" y="56005"/>
                  </a:lnTo>
                  <a:close/>
                </a:path>
                <a:path w="140334" h="238760">
                  <a:moveTo>
                    <a:pt x="16063" y="0"/>
                  </a:moveTo>
                  <a:lnTo>
                    <a:pt x="12941" y="5958"/>
                  </a:lnTo>
                  <a:lnTo>
                    <a:pt x="6399" y="20125"/>
                  </a:lnTo>
                  <a:lnTo>
                    <a:pt x="673" y="36936"/>
                  </a:lnTo>
                  <a:lnTo>
                    <a:pt x="0" y="50829"/>
                  </a:lnTo>
                  <a:lnTo>
                    <a:pt x="4691" y="57829"/>
                  </a:lnTo>
                  <a:lnTo>
                    <a:pt x="11609" y="61216"/>
                  </a:lnTo>
                  <a:lnTo>
                    <a:pt x="18555" y="62230"/>
                  </a:lnTo>
                  <a:lnTo>
                    <a:pt x="23329" y="62112"/>
                  </a:lnTo>
                  <a:lnTo>
                    <a:pt x="24074" y="62006"/>
                  </a:lnTo>
                  <a:lnTo>
                    <a:pt x="24260" y="62006"/>
                  </a:lnTo>
                  <a:lnTo>
                    <a:pt x="64105" y="56790"/>
                  </a:lnTo>
                  <a:lnTo>
                    <a:pt x="120155" y="56790"/>
                  </a:lnTo>
                  <a:lnTo>
                    <a:pt x="120119" y="56005"/>
                  </a:lnTo>
                  <a:lnTo>
                    <a:pt x="133004" y="56005"/>
                  </a:lnTo>
                  <a:lnTo>
                    <a:pt x="139842" y="45999"/>
                  </a:lnTo>
                  <a:lnTo>
                    <a:pt x="136522" y="39545"/>
                  </a:lnTo>
                  <a:lnTo>
                    <a:pt x="21732" y="39545"/>
                  </a:lnTo>
                  <a:lnTo>
                    <a:pt x="30808" y="6386"/>
                  </a:lnTo>
                  <a:lnTo>
                    <a:pt x="16063" y="0"/>
                  </a:lnTo>
                  <a:close/>
                </a:path>
                <a:path w="140334" h="238760">
                  <a:moveTo>
                    <a:pt x="80993" y="15115"/>
                  </a:moveTo>
                  <a:lnTo>
                    <a:pt x="21732" y="39545"/>
                  </a:lnTo>
                  <a:lnTo>
                    <a:pt x="136522" y="39545"/>
                  </a:lnTo>
                  <a:lnTo>
                    <a:pt x="127239" y="21502"/>
                  </a:lnTo>
                  <a:lnTo>
                    <a:pt x="121164" y="18100"/>
                  </a:lnTo>
                  <a:lnTo>
                    <a:pt x="117461" y="17231"/>
                  </a:lnTo>
                  <a:lnTo>
                    <a:pt x="87687" y="17231"/>
                  </a:lnTo>
                  <a:lnTo>
                    <a:pt x="80993" y="15115"/>
                  </a:lnTo>
                  <a:close/>
                </a:path>
                <a:path w="140334" h="238760">
                  <a:moveTo>
                    <a:pt x="58116" y="22088"/>
                  </a:moveTo>
                  <a:lnTo>
                    <a:pt x="56519" y="22833"/>
                  </a:lnTo>
                  <a:lnTo>
                    <a:pt x="56765" y="22736"/>
                  </a:lnTo>
                  <a:lnTo>
                    <a:pt x="58116" y="22088"/>
                  </a:lnTo>
                  <a:close/>
                </a:path>
                <a:path w="140334" h="238760">
                  <a:moveTo>
                    <a:pt x="101568" y="15115"/>
                  </a:moveTo>
                  <a:lnTo>
                    <a:pt x="94874" y="17231"/>
                  </a:lnTo>
                  <a:lnTo>
                    <a:pt x="117461" y="17231"/>
                  </a:lnTo>
                  <a:lnTo>
                    <a:pt x="113271" y="16248"/>
                  </a:lnTo>
                  <a:lnTo>
                    <a:pt x="105944" y="15427"/>
                  </a:lnTo>
                  <a:lnTo>
                    <a:pt x="101568" y="15115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92327" y="3420071"/>
              <a:ext cx="57150" cy="257175"/>
            </a:xfrm>
            <a:custGeom>
              <a:avLst/>
              <a:gdLst/>
              <a:ahLst/>
              <a:cxnLst/>
              <a:rect l="l" t="t" r="r" b="b"/>
              <a:pathLst>
                <a:path w="57150" h="257175">
                  <a:moveTo>
                    <a:pt x="57073" y="40805"/>
                  </a:moveTo>
                  <a:lnTo>
                    <a:pt x="55626" y="36372"/>
                  </a:lnTo>
                  <a:lnTo>
                    <a:pt x="52730" y="32943"/>
                  </a:lnTo>
                  <a:lnTo>
                    <a:pt x="53352" y="32448"/>
                  </a:lnTo>
                  <a:lnTo>
                    <a:pt x="53886" y="31851"/>
                  </a:lnTo>
                  <a:lnTo>
                    <a:pt x="56603" y="27686"/>
                  </a:lnTo>
                  <a:lnTo>
                    <a:pt x="55613" y="22974"/>
                  </a:lnTo>
                  <a:lnTo>
                    <a:pt x="49682" y="19100"/>
                  </a:lnTo>
                  <a:lnTo>
                    <a:pt x="45999" y="18516"/>
                  </a:lnTo>
                  <a:lnTo>
                    <a:pt x="43789" y="13284"/>
                  </a:lnTo>
                  <a:lnTo>
                    <a:pt x="45745" y="9918"/>
                  </a:lnTo>
                  <a:lnTo>
                    <a:pt x="43141" y="6096"/>
                  </a:lnTo>
                  <a:lnTo>
                    <a:pt x="41135" y="5740"/>
                  </a:lnTo>
                  <a:lnTo>
                    <a:pt x="34277" y="4991"/>
                  </a:lnTo>
                  <a:lnTo>
                    <a:pt x="33616" y="5575"/>
                  </a:lnTo>
                  <a:lnTo>
                    <a:pt x="31419" y="711"/>
                  </a:lnTo>
                  <a:lnTo>
                    <a:pt x="31026" y="0"/>
                  </a:lnTo>
                  <a:lnTo>
                    <a:pt x="21183" y="0"/>
                  </a:lnTo>
                  <a:lnTo>
                    <a:pt x="24638" y="19519"/>
                  </a:lnTo>
                  <a:lnTo>
                    <a:pt x="31661" y="16332"/>
                  </a:lnTo>
                  <a:lnTo>
                    <a:pt x="33985" y="10147"/>
                  </a:lnTo>
                  <a:lnTo>
                    <a:pt x="35217" y="10693"/>
                  </a:lnTo>
                  <a:lnTo>
                    <a:pt x="36233" y="13309"/>
                  </a:lnTo>
                  <a:lnTo>
                    <a:pt x="35229" y="15544"/>
                  </a:lnTo>
                  <a:lnTo>
                    <a:pt x="34505" y="16802"/>
                  </a:lnTo>
                  <a:lnTo>
                    <a:pt x="33604" y="17945"/>
                  </a:lnTo>
                  <a:lnTo>
                    <a:pt x="31483" y="19939"/>
                  </a:lnTo>
                  <a:lnTo>
                    <a:pt x="31051" y="21463"/>
                  </a:lnTo>
                  <a:lnTo>
                    <a:pt x="31407" y="22885"/>
                  </a:lnTo>
                  <a:lnTo>
                    <a:pt x="31788" y="23812"/>
                  </a:lnTo>
                  <a:lnTo>
                    <a:pt x="32727" y="24460"/>
                  </a:lnTo>
                  <a:lnTo>
                    <a:pt x="33515" y="26593"/>
                  </a:lnTo>
                  <a:lnTo>
                    <a:pt x="33286" y="27889"/>
                  </a:lnTo>
                  <a:lnTo>
                    <a:pt x="31775" y="29832"/>
                  </a:lnTo>
                  <a:lnTo>
                    <a:pt x="30099" y="31584"/>
                  </a:lnTo>
                  <a:lnTo>
                    <a:pt x="27647" y="34759"/>
                  </a:lnTo>
                  <a:lnTo>
                    <a:pt x="26568" y="37820"/>
                  </a:lnTo>
                  <a:lnTo>
                    <a:pt x="15735" y="37312"/>
                  </a:lnTo>
                  <a:lnTo>
                    <a:pt x="6235" y="37122"/>
                  </a:lnTo>
                  <a:lnTo>
                    <a:pt x="0" y="37439"/>
                  </a:lnTo>
                  <a:lnTo>
                    <a:pt x="2082" y="46075"/>
                  </a:lnTo>
                  <a:lnTo>
                    <a:pt x="13830" y="92583"/>
                  </a:lnTo>
                  <a:lnTo>
                    <a:pt x="13589" y="92659"/>
                  </a:lnTo>
                  <a:lnTo>
                    <a:pt x="13754" y="92925"/>
                  </a:lnTo>
                  <a:lnTo>
                    <a:pt x="10553" y="256832"/>
                  </a:lnTo>
                  <a:lnTo>
                    <a:pt x="13970" y="92532"/>
                  </a:lnTo>
                  <a:lnTo>
                    <a:pt x="25946" y="46583"/>
                  </a:lnTo>
                  <a:lnTo>
                    <a:pt x="26250" y="48628"/>
                  </a:lnTo>
                  <a:lnTo>
                    <a:pt x="27495" y="51358"/>
                  </a:lnTo>
                  <a:lnTo>
                    <a:pt x="29451" y="54470"/>
                  </a:lnTo>
                  <a:lnTo>
                    <a:pt x="32550" y="56680"/>
                  </a:lnTo>
                  <a:lnTo>
                    <a:pt x="36131" y="57518"/>
                  </a:lnTo>
                  <a:lnTo>
                    <a:pt x="40767" y="59080"/>
                  </a:lnTo>
                  <a:lnTo>
                    <a:pt x="45847" y="58623"/>
                  </a:lnTo>
                  <a:lnTo>
                    <a:pt x="50139" y="56286"/>
                  </a:lnTo>
                  <a:lnTo>
                    <a:pt x="53936" y="53848"/>
                  </a:lnTo>
                  <a:lnTo>
                    <a:pt x="56388" y="49784"/>
                  </a:lnTo>
                  <a:lnTo>
                    <a:pt x="57073" y="40805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87644" y="3411690"/>
              <a:ext cx="31115" cy="57150"/>
            </a:xfrm>
            <a:custGeom>
              <a:avLst/>
              <a:gdLst/>
              <a:ahLst/>
              <a:cxnLst/>
              <a:rect l="l" t="t" r="r" b="b"/>
              <a:pathLst>
                <a:path w="31115" h="57150">
                  <a:moveTo>
                    <a:pt x="15776" y="0"/>
                  </a:moveTo>
                  <a:lnTo>
                    <a:pt x="0" y="28490"/>
                  </a:lnTo>
                  <a:lnTo>
                    <a:pt x="146" y="36513"/>
                  </a:lnTo>
                  <a:lnTo>
                    <a:pt x="8131" y="37751"/>
                  </a:lnTo>
                  <a:lnTo>
                    <a:pt x="8144" y="52294"/>
                  </a:lnTo>
                  <a:lnTo>
                    <a:pt x="12855" y="56991"/>
                  </a:lnTo>
                  <a:lnTo>
                    <a:pt x="24367" y="57005"/>
                  </a:lnTo>
                  <a:lnTo>
                    <a:pt x="29038" y="52494"/>
                  </a:lnTo>
                  <a:lnTo>
                    <a:pt x="30502" y="6495"/>
                  </a:lnTo>
                  <a:lnTo>
                    <a:pt x="29304" y="5563"/>
                  </a:lnTo>
                  <a:lnTo>
                    <a:pt x="22853" y="1854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B78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88758" y="3424542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09" h="11429">
                  <a:moveTo>
                    <a:pt x="3721" y="2235"/>
                  </a:moveTo>
                  <a:lnTo>
                    <a:pt x="3314" y="1739"/>
                  </a:lnTo>
                  <a:lnTo>
                    <a:pt x="2882" y="1257"/>
                  </a:lnTo>
                  <a:lnTo>
                    <a:pt x="2159" y="1193"/>
                  </a:lnTo>
                  <a:lnTo>
                    <a:pt x="1663" y="1625"/>
                  </a:lnTo>
                  <a:lnTo>
                    <a:pt x="1168" y="2032"/>
                  </a:lnTo>
                  <a:lnTo>
                    <a:pt x="1117" y="2768"/>
                  </a:lnTo>
                  <a:lnTo>
                    <a:pt x="1536" y="3263"/>
                  </a:lnTo>
                  <a:lnTo>
                    <a:pt x="2006" y="3746"/>
                  </a:lnTo>
                  <a:lnTo>
                    <a:pt x="2717" y="3784"/>
                  </a:lnTo>
                  <a:lnTo>
                    <a:pt x="3175" y="3390"/>
                  </a:lnTo>
                  <a:lnTo>
                    <a:pt x="3670" y="2971"/>
                  </a:lnTo>
                  <a:lnTo>
                    <a:pt x="3721" y="2235"/>
                  </a:lnTo>
                  <a:close/>
                </a:path>
                <a:path w="16509" h="11429">
                  <a:moveTo>
                    <a:pt x="4216" y="939"/>
                  </a:moveTo>
                  <a:lnTo>
                    <a:pt x="4102" y="787"/>
                  </a:lnTo>
                  <a:lnTo>
                    <a:pt x="3683" y="520"/>
                  </a:lnTo>
                  <a:lnTo>
                    <a:pt x="3213" y="165"/>
                  </a:lnTo>
                  <a:lnTo>
                    <a:pt x="2654" y="0"/>
                  </a:lnTo>
                  <a:lnTo>
                    <a:pt x="2082" y="0"/>
                  </a:lnTo>
                  <a:lnTo>
                    <a:pt x="0" y="1028"/>
                  </a:lnTo>
                  <a:lnTo>
                    <a:pt x="177" y="1270"/>
                  </a:lnTo>
                  <a:lnTo>
                    <a:pt x="965" y="673"/>
                  </a:lnTo>
                  <a:lnTo>
                    <a:pt x="3175" y="673"/>
                  </a:lnTo>
                  <a:lnTo>
                    <a:pt x="3987" y="1231"/>
                  </a:lnTo>
                  <a:lnTo>
                    <a:pt x="4102" y="1092"/>
                  </a:lnTo>
                  <a:lnTo>
                    <a:pt x="4216" y="939"/>
                  </a:lnTo>
                  <a:close/>
                </a:path>
                <a:path w="16509" h="11429">
                  <a:moveTo>
                    <a:pt x="8293" y="1638"/>
                  </a:moveTo>
                  <a:lnTo>
                    <a:pt x="7264" y="3429"/>
                  </a:lnTo>
                  <a:lnTo>
                    <a:pt x="6426" y="5334"/>
                  </a:lnTo>
                  <a:lnTo>
                    <a:pt x="5803" y="7302"/>
                  </a:lnTo>
                  <a:lnTo>
                    <a:pt x="5245" y="8902"/>
                  </a:lnTo>
                  <a:lnTo>
                    <a:pt x="4978" y="9563"/>
                  </a:lnTo>
                  <a:lnTo>
                    <a:pt x="4787" y="9931"/>
                  </a:lnTo>
                  <a:lnTo>
                    <a:pt x="4737" y="10363"/>
                  </a:lnTo>
                  <a:lnTo>
                    <a:pt x="5486" y="11252"/>
                  </a:lnTo>
                  <a:lnTo>
                    <a:pt x="5638" y="11252"/>
                  </a:lnTo>
                  <a:lnTo>
                    <a:pt x="5816" y="11226"/>
                  </a:lnTo>
                  <a:lnTo>
                    <a:pt x="6413" y="11328"/>
                  </a:lnTo>
                  <a:lnTo>
                    <a:pt x="7023" y="11328"/>
                  </a:lnTo>
                  <a:lnTo>
                    <a:pt x="7632" y="11226"/>
                  </a:lnTo>
                  <a:lnTo>
                    <a:pt x="7061" y="10998"/>
                  </a:lnTo>
                  <a:lnTo>
                    <a:pt x="6451" y="10883"/>
                  </a:lnTo>
                  <a:lnTo>
                    <a:pt x="5842" y="10845"/>
                  </a:lnTo>
                  <a:lnTo>
                    <a:pt x="5562" y="10845"/>
                  </a:lnTo>
                  <a:lnTo>
                    <a:pt x="5334" y="10744"/>
                  </a:lnTo>
                  <a:lnTo>
                    <a:pt x="5295" y="10325"/>
                  </a:lnTo>
                  <a:lnTo>
                    <a:pt x="5359" y="10033"/>
                  </a:lnTo>
                  <a:lnTo>
                    <a:pt x="5511" y="9779"/>
                  </a:lnTo>
                  <a:lnTo>
                    <a:pt x="6388" y="7531"/>
                  </a:lnTo>
                  <a:lnTo>
                    <a:pt x="7213" y="5626"/>
                  </a:lnTo>
                  <a:lnTo>
                    <a:pt x="7848" y="3657"/>
                  </a:lnTo>
                  <a:lnTo>
                    <a:pt x="8293" y="1638"/>
                  </a:lnTo>
                  <a:close/>
                </a:path>
                <a:path w="16509" h="11429">
                  <a:moveTo>
                    <a:pt x="15417" y="3238"/>
                  </a:moveTo>
                  <a:lnTo>
                    <a:pt x="14757" y="2133"/>
                  </a:lnTo>
                  <a:lnTo>
                    <a:pt x="14033" y="1968"/>
                  </a:lnTo>
                  <a:lnTo>
                    <a:pt x="12941" y="2641"/>
                  </a:lnTo>
                  <a:lnTo>
                    <a:pt x="12776" y="3352"/>
                  </a:lnTo>
                  <a:lnTo>
                    <a:pt x="13423" y="4457"/>
                  </a:lnTo>
                  <a:lnTo>
                    <a:pt x="14147" y="4622"/>
                  </a:lnTo>
                  <a:lnTo>
                    <a:pt x="15252" y="3949"/>
                  </a:lnTo>
                  <a:lnTo>
                    <a:pt x="15417" y="3238"/>
                  </a:lnTo>
                  <a:close/>
                </a:path>
                <a:path w="16509" h="11429">
                  <a:moveTo>
                    <a:pt x="16230" y="1917"/>
                  </a:moveTo>
                  <a:lnTo>
                    <a:pt x="16116" y="1752"/>
                  </a:lnTo>
                  <a:lnTo>
                    <a:pt x="15697" y="1485"/>
                  </a:lnTo>
                  <a:lnTo>
                    <a:pt x="15240" y="1143"/>
                  </a:lnTo>
                  <a:lnTo>
                    <a:pt x="14681" y="965"/>
                  </a:lnTo>
                  <a:lnTo>
                    <a:pt x="14109" y="977"/>
                  </a:lnTo>
                  <a:lnTo>
                    <a:pt x="13512" y="977"/>
                  </a:lnTo>
                  <a:lnTo>
                    <a:pt x="12954" y="1168"/>
                  </a:lnTo>
                  <a:lnTo>
                    <a:pt x="12115" y="1803"/>
                  </a:lnTo>
                  <a:lnTo>
                    <a:pt x="11976" y="2044"/>
                  </a:lnTo>
                  <a:lnTo>
                    <a:pt x="12192" y="2260"/>
                  </a:lnTo>
                  <a:lnTo>
                    <a:pt x="12992" y="1651"/>
                  </a:lnTo>
                  <a:lnTo>
                    <a:pt x="15176" y="1651"/>
                  </a:lnTo>
                  <a:lnTo>
                    <a:pt x="15976" y="2209"/>
                  </a:lnTo>
                  <a:lnTo>
                    <a:pt x="16116" y="2057"/>
                  </a:lnTo>
                  <a:lnTo>
                    <a:pt x="16230" y="1917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95722" y="3446354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3" y="2967"/>
                  </a:moveTo>
                  <a:lnTo>
                    <a:pt x="0" y="5043"/>
                  </a:lnTo>
                  <a:lnTo>
                    <a:pt x="7998" y="5761"/>
                  </a:lnTo>
                  <a:lnTo>
                    <a:pt x="9170" y="3033"/>
                  </a:lnTo>
                  <a:lnTo>
                    <a:pt x="3726" y="3033"/>
                  </a:lnTo>
                  <a:lnTo>
                    <a:pt x="13" y="2967"/>
                  </a:lnTo>
                  <a:close/>
                </a:path>
                <a:path w="10794" h="6350">
                  <a:moveTo>
                    <a:pt x="10473" y="0"/>
                  </a:moveTo>
                  <a:lnTo>
                    <a:pt x="7359" y="2009"/>
                  </a:lnTo>
                  <a:lnTo>
                    <a:pt x="3726" y="3033"/>
                  </a:lnTo>
                  <a:lnTo>
                    <a:pt x="9170" y="3033"/>
                  </a:lnTo>
                  <a:lnTo>
                    <a:pt x="10473" y="0"/>
                  </a:lnTo>
                  <a:close/>
                </a:path>
              </a:pathLst>
            </a:custGeom>
            <a:solidFill>
              <a:srgbClr val="925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16363" y="3426648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5" h="10795">
                  <a:moveTo>
                    <a:pt x="5469" y="0"/>
                  </a:moveTo>
                  <a:lnTo>
                    <a:pt x="998" y="984"/>
                  </a:lnTo>
                  <a:lnTo>
                    <a:pt x="851" y="984"/>
                  </a:lnTo>
                  <a:lnTo>
                    <a:pt x="0" y="8622"/>
                  </a:lnTo>
                  <a:lnTo>
                    <a:pt x="0" y="8941"/>
                  </a:lnTo>
                  <a:lnTo>
                    <a:pt x="5403" y="10764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rgbClr val="B78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17987" y="342926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06" y="4284"/>
                  </a:moveTo>
                  <a:lnTo>
                    <a:pt x="63" y="4430"/>
                  </a:lnTo>
                  <a:lnTo>
                    <a:pt x="319" y="4524"/>
                  </a:lnTo>
                  <a:lnTo>
                    <a:pt x="572" y="4710"/>
                  </a:lnTo>
                  <a:lnTo>
                    <a:pt x="891" y="4763"/>
                  </a:lnTo>
                  <a:lnTo>
                    <a:pt x="1184" y="4683"/>
                  </a:lnTo>
                  <a:lnTo>
                    <a:pt x="1552" y="4510"/>
                  </a:lnTo>
                  <a:lnTo>
                    <a:pt x="492" y="4510"/>
                  </a:lnTo>
                  <a:lnTo>
                    <a:pt x="251" y="4417"/>
                  </a:lnTo>
                  <a:lnTo>
                    <a:pt x="106" y="4284"/>
                  </a:lnTo>
                  <a:close/>
                </a:path>
                <a:path w="3175" h="5079">
                  <a:moveTo>
                    <a:pt x="1864" y="239"/>
                  </a:moveTo>
                  <a:lnTo>
                    <a:pt x="878" y="239"/>
                  </a:lnTo>
                  <a:lnTo>
                    <a:pt x="1437" y="399"/>
                  </a:lnTo>
                  <a:lnTo>
                    <a:pt x="1703" y="678"/>
                  </a:lnTo>
                  <a:lnTo>
                    <a:pt x="1809" y="1011"/>
                  </a:lnTo>
                  <a:lnTo>
                    <a:pt x="1955" y="1343"/>
                  </a:lnTo>
                  <a:lnTo>
                    <a:pt x="2020" y="3353"/>
                  </a:lnTo>
                  <a:lnTo>
                    <a:pt x="1690" y="3991"/>
                  </a:lnTo>
                  <a:lnTo>
                    <a:pt x="971" y="4430"/>
                  </a:lnTo>
                  <a:lnTo>
                    <a:pt x="745" y="4510"/>
                  </a:lnTo>
                  <a:lnTo>
                    <a:pt x="1552" y="4510"/>
                  </a:lnTo>
                  <a:lnTo>
                    <a:pt x="2062" y="4271"/>
                  </a:lnTo>
                  <a:lnTo>
                    <a:pt x="2608" y="3353"/>
                  </a:lnTo>
                  <a:lnTo>
                    <a:pt x="2494" y="1437"/>
                  </a:lnTo>
                  <a:lnTo>
                    <a:pt x="2304" y="1011"/>
                  </a:lnTo>
                  <a:lnTo>
                    <a:pt x="2089" y="439"/>
                  </a:lnTo>
                  <a:lnTo>
                    <a:pt x="1864" y="239"/>
                  </a:lnTo>
                  <a:close/>
                </a:path>
                <a:path w="3175" h="5079">
                  <a:moveTo>
                    <a:pt x="1091" y="0"/>
                  </a:moveTo>
                  <a:lnTo>
                    <a:pt x="904" y="53"/>
                  </a:lnTo>
                  <a:lnTo>
                    <a:pt x="656" y="239"/>
                  </a:lnTo>
                  <a:lnTo>
                    <a:pt x="545" y="811"/>
                  </a:lnTo>
                  <a:lnTo>
                    <a:pt x="638" y="345"/>
                  </a:lnTo>
                  <a:lnTo>
                    <a:pt x="878" y="239"/>
                  </a:lnTo>
                  <a:lnTo>
                    <a:pt x="1864" y="239"/>
                  </a:lnTo>
                  <a:lnTo>
                    <a:pt x="1730" y="119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925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87671" y="3408831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7678" y="0"/>
                  </a:moveTo>
                  <a:lnTo>
                    <a:pt x="3287" y="1663"/>
                  </a:lnTo>
                  <a:lnTo>
                    <a:pt x="0" y="4763"/>
                  </a:lnTo>
                  <a:lnTo>
                    <a:pt x="1304" y="4497"/>
                  </a:lnTo>
                  <a:lnTo>
                    <a:pt x="3074" y="7265"/>
                  </a:lnTo>
                  <a:lnTo>
                    <a:pt x="6135" y="8928"/>
                  </a:lnTo>
                  <a:lnTo>
                    <a:pt x="12669" y="8835"/>
                  </a:lnTo>
                  <a:lnTo>
                    <a:pt x="15863" y="8276"/>
                  </a:lnTo>
                  <a:lnTo>
                    <a:pt x="18924" y="7225"/>
                  </a:lnTo>
                  <a:lnTo>
                    <a:pt x="20627" y="6759"/>
                  </a:lnTo>
                  <a:lnTo>
                    <a:pt x="24966" y="10458"/>
                  </a:lnTo>
                  <a:lnTo>
                    <a:pt x="25258" y="12707"/>
                  </a:lnTo>
                  <a:lnTo>
                    <a:pt x="25285" y="14982"/>
                  </a:lnTo>
                  <a:lnTo>
                    <a:pt x="25059" y="17244"/>
                  </a:lnTo>
                  <a:lnTo>
                    <a:pt x="24899" y="18136"/>
                  </a:lnTo>
                  <a:lnTo>
                    <a:pt x="24899" y="19041"/>
                  </a:lnTo>
                  <a:lnTo>
                    <a:pt x="25245" y="20850"/>
                  </a:lnTo>
                  <a:lnTo>
                    <a:pt x="25964" y="21555"/>
                  </a:lnTo>
                  <a:lnTo>
                    <a:pt x="26882" y="21728"/>
                  </a:lnTo>
                  <a:lnTo>
                    <a:pt x="28293" y="21835"/>
                  </a:lnTo>
                  <a:lnTo>
                    <a:pt x="29970" y="19573"/>
                  </a:lnTo>
                  <a:lnTo>
                    <a:pt x="30449" y="18229"/>
                  </a:lnTo>
                  <a:lnTo>
                    <a:pt x="30914" y="16606"/>
                  </a:lnTo>
                  <a:lnTo>
                    <a:pt x="31167" y="14929"/>
                  </a:lnTo>
                  <a:lnTo>
                    <a:pt x="31207" y="13226"/>
                  </a:lnTo>
                  <a:lnTo>
                    <a:pt x="31513" y="11270"/>
                  </a:lnTo>
                  <a:lnTo>
                    <a:pt x="24966" y="3512"/>
                  </a:lnTo>
                  <a:lnTo>
                    <a:pt x="21000" y="1476"/>
                  </a:lnTo>
                  <a:lnTo>
                    <a:pt x="16648" y="319"/>
                  </a:lnTo>
                  <a:lnTo>
                    <a:pt x="7678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97013" y="343645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49" y="0"/>
                  </a:moveTo>
                  <a:lnTo>
                    <a:pt x="1357" y="319"/>
                  </a:lnTo>
                  <a:lnTo>
                    <a:pt x="718" y="691"/>
                  </a:lnTo>
                  <a:lnTo>
                    <a:pt x="266" y="1317"/>
                  </a:lnTo>
                  <a:lnTo>
                    <a:pt x="119" y="2049"/>
                  </a:lnTo>
                  <a:lnTo>
                    <a:pt x="39" y="2355"/>
                  </a:lnTo>
                  <a:lnTo>
                    <a:pt x="0" y="2754"/>
                  </a:lnTo>
                  <a:lnTo>
                    <a:pt x="399" y="3047"/>
                  </a:lnTo>
                  <a:lnTo>
                    <a:pt x="572" y="3087"/>
                  </a:lnTo>
                  <a:lnTo>
                    <a:pt x="745" y="3087"/>
                  </a:lnTo>
                  <a:lnTo>
                    <a:pt x="1277" y="3166"/>
                  </a:lnTo>
                  <a:lnTo>
                    <a:pt x="3846" y="1583"/>
                  </a:lnTo>
                  <a:lnTo>
                    <a:pt x="3779" y="984"/>
                  </a:lnTo>
                  <a:lnTo>
                    <a:pt x="3406" y="572"/>
                  </a:lnTo>
                  <a:lnTo>
                    <a:pt x="3313" y="798"/>
                  </a:lnTo>
                  <a:lnTo>
                    <a:pt x="2861" y="199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925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83030" y="339677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4">
                  <a:moveTo>
                    <a:pt x="42722" y="21196"/>
                  </a:moveTo>
                  <a:lnTo>
                    <a:pt x="41808" y="20281"/>
                  </a:lnTo>
                  <a:lnTo>
                    <a:pt x="39331" y="20281"/>
                  </a:lnTo>
                  <a:lnTo>
                    <a:pt x="39331" y="17983"/>
                  </a:lnTo>
                  <a:lnTo>
                    <a:pt x="37934" y="11036"/>
                  </a:lnTo>
                  <a:lnTo>
                    <a:pt x="34074" y="5321"/>
                  </a:lnTo>
                  <a:lnTo>
                    <a:pt x="28359" y="1473"/>
                  </a:lnTo>
                  <a:lnTo>
                    <a:pt x="23622" y="520"/>
                  </a:lnTo>
                  <a:lnTo>
                    <a:pt x="23622" y="0"/>
                  </a:lnTo>
                  <a:lnTo>
                    <a:pt x="18110" y="0"/>
                  </a:lnTo>
                  <a:lnTo>
                    <a:pt x="18110" y="711"/>
                  </a:lnTo>
                  <a:lnTo>
                    <a:pt x="14363" y="1447"/>
                  </a:lnTo>
                  <a:lnTo>
                    <a:pt x="8636" y="5283"/>
                  </a:lnTo>
                  <a:lnTo>
                    <a:pt x="4762" y="10985"/>
                  </a:lnTo>
                  <a:lnTo>
                    <a:pt x="3327" y="17983"/>
                  </a:lnTo>
                  <a:lnTo>
                    <a:pt x="3327" y="20281"/>
                  </a:lnTo>
                  <a:lnTo>
                    <a:pt x="939" y="20281"/>
                  </a:lnTo>
                  <a:lnTo>
                    <a:pt x="0" y="21196"/>
                  </a:lnTo>
                  <a:lnTo>
                    <a:pt x="0" y="23469"/>
                  </a:lnTo>
                  <a:lnTo>
                    <a:pt x="939" y="24396"/>
                  </a:lnTo>
                  <a:lnTo>
                    <a:pt x="40678" y="24396"/>
                  </a:lnTo>
                  <a:lnTo>
                    <a:pt x="41808" y="24396"/>
                  </a:lnTo>
                  <a:lnTo>
                    <a:pt x="42722" y="23469"/>
                  </a:lnTo>
                  <a:lnTo>
                    <a:pt x="42722" y="21196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86142" y="3396830"/>
              <a:ext cx="37465" cy="20955"/>
            </a:xfrm>
            <a:custGeom>
              <a:avLst/>
              <a:gdLst/>
              <a:ahLst/>
              <a:cxnLst/>
              <a:rect l="l" t="t" r="r" b="b"/>
              <a:pathLst>
                <a:path w="37465" h="20954">
                  <a:moveTo>
                    <a:pt x="36855" y="19951"/>
                  </a:moveTo>
                  <a:lnTo>
                    <a:pt x="28625" y="19761"/>
                  </a:lnTo>
                  <a:lnTo>
                    <a:pt x="20510" y="19761"/>
                  </a:lnTo>
                  <a:lnTo>
                    <a:pt x="20840" y="17030"/>
                  </a:lnTo>
                  <a:lnTo>
                    <a:pt x="20993" y="13614"/>
                  </a:lnTo>
                  <a:lnTo>
                    <a:pt x="20840" y="10210"/>
                  </a:lnTo>
                  <a:lnTo>
                    <a:pt x="20993" y="6807"/>
                  </a:lnTo>
                  <a:lnTo>
                    <a:pt x="20840" y="3403"/>
                  </a:lnTo>
                  <a:lnTo>
                    <a:pt x="20434" y="0"/>
                  </a:lnTo>
                  <a:lnTo>
                    <a:pt x="20015" y="3403"/>
                  </a:lnTo>
                  <a:lnTo>
                    <a:pt x="19875" y="6807"/>
                  </a:lnTo>
                  <a:lnTo>
                    <a:pt x="20015" y="10210"/>
                  </a:lnTo>
                  <a:lnTo>
                    <a:pt x="19875" y="13614"/>
                  </a:lnTo>
                  <a:lnTo>
                    <a:pt x="20015" y="17030"/>
                  </a:lnTo>
                  <a:lnTo>
                    <a:pt x="20345" y="19761"/>
                  </a:lnTo>
                  <a:lnTo>
                    <a:pt x="14973" y="19761"/>
                  </a:lnTo>
                  <a:lnTo>
                    <a:pt x="15303" y="17030"/>
                  </a:lnTo>
                  <a:lnTo>
                    <a:pt x="15443" y="13614"/>
                  </a:lnTo>
                  <a:lnTo>
                    <a:pt x="15303" y="10210"/>
                  </a:lnTo>
                  <a:lnTo>
                    <a:pt x="15443" y="6807"/>
                  </a:lnTo>
                  <a:lnTo>
                    <a:pt x="15303" y="3403"/>
                  </a:lnTo>
                  <a:lnTo>
                    <a:pt x="14897" y="0"/>
                  </a:lnTo>
                  <a:lnTo>
                    <a:pt x="14465" y="3403"/>
                  </a:lnTo>
                  <a:lnTo>
                    <a:pt x="14338" y="6807"/>
                  </a:lnTo>
                  <a:lnTo>
                    <a:pt x="14490" y="10210"/>
                  </a:lnTo>
                  <a:lnTo>
                    <a:pt x="14338" y="13614"/>
                  </a:lnTo>
                  <a:lnTo>
                    <a:pt x="14465" y="17030"/>
                  </a:lnTo>
                  <a:lnTo>
                    <a:pt x="14808" y="19761"/>
                  </a:lnTo>
                  <a:lnTo>
                    <a:pt x="8255" y="19761"/>
                  </a:lnTo>
                  <a:lnTo>
                    <a:pt x="0" y="19939"/>
                  </a:lnTo>
                  <a:lnTo>
                    <a:pt x="0" y="20421"/>
                  </a:lnTo>
                  <a:lnTo>
                    <a:pt x="8267" y="20586"/>
                  </a:lnTo>
                  <a:lnTo>
                    <a:pt x="28613" y="20586"/>
                  </a:lnTo>
                  <a:lnTo>
                    <a:pt x="36855" y="20421"/>
                  </a:lnTo>
                  <a:lnTo>
                    <a:pt x="36855" y="20180"/>
                  </a:lnTo>
                  <a:lnTo>
                    <a:pt x="36855" y="19951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6366" y="3395232"/>
              <a:ext cx="23954" cy="23950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963053" y="3436340"/>
              <a:ext cx="95885" cy="204470"/>
            </a:xfrm>
            <a:custGeom>
              <a:avLst/>
              <a:gdLst/>
              <a:ahLst/>
              <a:cxnLst/>
              <a:rect l="l" t="t" r="r" b="b"/>
              <a:pathLst>
                <a:path w="95884" h="204470">
                  <a:moveTo>
                    <a:pt x="38379" y="355"/>
                  </a:moveTo>
                  <a:lnTo>
                    <a:pt x="38239" y="177"/>
                  </a:lnTo>
                  <a:lnTo>
                    <a:pt x="38074" y="0"/>
                  </a:lnTo>
                  <a:lnTo>
                    <a:pt x="36982" y="762"/>
                  </a:lnTo>
                  <a:lnTo>
                    <a:pt x="35687" y="1536"/>
                  </a:lnTo>
                  <a:lnTo>
                    <a:pt x="34378" y="2311"/>
                  </a:lnTo>
                  <a:lnTo>
                    <a:pt x="33235" y="2921"/>
                  </a:lnTo>
                  <a:lnTo>
                    <a:pt x="33388" y="3352"/>
                  </a:lnTo>
                  <a:lnTo>
                    <a:pt x="34709" y="3073"/>
                  </a:lnTo>
                  <a:lnTo>
                    <a:pt x="37515" y="1371"/>
                  </a:lnTo>
                  <a:lnTo>
                    <a:pt x="38379" y="355"/>
                  </a:lnTo>
                  <a:close/>
                </a:path>
                <a:path w="95884" h="204470">
                  <a:moveTo>
                    <a:pt x="94996" y="203809"/>
                  </a:moveTo>
                  <a:lnTo>
                    <a:pt x="81089" y="203504"/>
                  </a:lnTo>
                  <a:lnTo>
                    <a:pt x="13906" y="203517"/>
                  </a:lnTo>
                  <a:lnTo>
                    <a:pt x="0" y="203809"/>
                  </a:lnTo>
                  <a:lnTo>
                    <a:pt x="13919" y="204101"/>
                  </a:lnTo>
                  <a:lnTo>
                    <a:pt x="81076" y="204101"/>
                  </a:lnTo>
                  <a:lnTo>
                    <a:pt x="94996" y="203809"/>
                  </a:lnTo>
                  <a:close/>
                </a:path>
                <a:path w="95884" h="204470">
                  <a:moveTo>
                    <a:pt x="95808" y="153568"/>
                  </a:moveTo>
                  <a:lnTo>
                    <a:pt x="81902" y="153263"/>
                  </a:lnTo>
                  <a:lnTo>
                    <a:pt x="14732" y="153263"/>
                  </a:lnTo>
                  <a:lnTo>
                    <a:pt x="812" y="153568"/>
                  </a:lnTo>
                  <a:lnTo>
                    <a:pt x="14732" y="153847"/>
                  </a:lnTo>
                  <a:lnTo>
                    <a:pt x="81902" y="153847"/>
                  </a:lnTo>
                  <a:lnTo>
                    <a:pt x="95808" y="153568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24548" y="3425570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1104" y="0"/>
                  </a:moveTo>
                  <a:lnTo>
                    <a:pt x="878" y="0"/>
                  </a:lnTo>
                  <a:lnTo>
                    <a:pt x="638" y="0"/>
                  </a:lnTo>
                  <a:lnTo>
                    <a:pt x="492" y="997"/>
                  </a:lnTo>
                  <a:lnTo>
                    <a:pt x="359" y="2182"/>
                  </a:lnTo>
                  <a:lnTo>
                    <a:pt x="212" y="3353"/>
                  </a:lnTo>
                  <a:lnTo>
                    <a:pt x="0" y="4311"/>
                  </a:lnTo>
                  <a:lnTo>
                    <a:pt x="412" y="4510"/>
                  </a:lnTo>
                  <a:lnTo>
                    <a:pt x="958" y="3579"/>
                  </a:lnTo>
                  <a:lnTo>
                    <a:pt x="1171" y="2301"/>
                  </a:lnTo>
                  <a:lnTo>
                    <a:pt x="1370" y="1024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40360" y="3508307"/>
              <a:ext cx="55880" cy="33655"/>
            </a:xfrm>
            <a:custGeom>
              <a:avLst/>
              <a:gdLst/>
              <a:ahLst/>
              <a:cxnLst/>
              <a:rect l="l" t="t" r="r" b="b"/>
              <a:pathLst>
                <a:path w="55880" h="33654">
                  <a:moveTo>
                    <a:pt x="48322" y="0"/>
                  </a:moveTo>
                  <a:lnTo>
                    <a:pt x="0" y="931"/>
                  </a:lnTo>
                  <a:lnTo>
                    <a:pt x="7745" y="33557"/>
                  </a:lnTo>
                  <a:lnTo>
                    <a:pt x="55362" y="32520"/>
                  </a:lnTo>
                  <a:lnTo>
                    <a:pt x="48322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77344" y="3517116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3382" y="0"/>
                  </a:moveTo>
                  <a:lnTo>
                    <a:pt x="14040" y="0"/>
                  </a:lnTo>
                  <a:lnTo>
                    <a:pt x="14040" y="4683"/>
                  </a:lnTo>
                  <a:lnTo>
                    <a:pt x="1171" y="4683"/>
                  </a:lnTo>
                  <a:lnTo>
                    <a:pt x="0" y="8569"/>
                  </a:lnTo>
                  <a:lnTo>
                    <a:pt x="6627" y="9274"/>
                  </a:lnTo>
                  <a:lnTo>
                    <a:pt x="7066" y="14570"/>
                  </a:lnTo>
                  <a:lnTo>
                    <a:pt x="11484" y="18641"/>
                  </a:lnTo>
                  <a:lnTo>
                    <a:pt x="25724" y="18628"/>
                  </a:lnTo>
                  <a:lnTo>
                    <a:pt x="25724" y="7398"/>
                  </a:lnTo>
                  <a:lnTo>
                    <a:pt x="23382" y="0"/>
                  </a:lnTo>
                  <a:close/>
                </a:path>
              </a:pathLst>
            </a:custGeom>
            <a:solidFill>
              <a:srgbClr val="B787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99688" y="3487403"/>
              <a:ext cx="68580" cy="50165"/>
            </a:xfrm>
            <a:custGeom>
              <a:avLst/>
              <a:gdLst/>
              <a:ahLst/>
              <a:cxnLst/>
              <a:rect l="l" t="t" r="r" b="b"/>
              <a:pathLst>
                <a:path w="68580" h="50164">
                  <a:moveTo>
                    <a:pt x="53113" y="0"/>
                  </a:moveTo>
                  <a:lnTo>
                    <a:pt x="34747" y="12946"/>
                  </a:lnTo>
                  <a:lnTo>
                    <a:pt x="40962" y="27091"/>
                  </a:lnTo>
                  <a:lnTo>
                    <a:pt x="0" y="30989"/>
                  </a:lnTo>
                  <a:lnTo>
                    <a:pt x="0" y="49738"/>
                  </a:lnTo>
                  <a:lnTo>
                    <a:pt x="5449" y="49833"/>
                  </a:lnTo>
                  <a:lnTo>
                    <a:pt x="18197" y="49852"/>
                  </a:lnTo>
                  <a:lnTo>
                    <a:pt x="60445" y="49671"/>
                  </a:lnTo>
                  <a:lnTo>
                    <a:pt x="68231" y="41821"/>
                  </a:lnTo>
                  <a:lnTo>
                    <a:pt x="68129" y="30989"/>
                  </a:lnTo>
                  <a:lnTo>
                    <a:pt x="68018" y="30537"/>
                  </a:lnTo>
                  <a:lnTo>
                    <a:pt x="53113" y="0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99680" y="3513784"/>
              <a:ext cx="50165" cy="24130"/>
            </a:xfrm>
            <a:custGeom>
              <a:avLst/>
              <a:gdLst/>
              <a:ahLst/>
              <a:cxnLst/>
              <a:rect l="l" t="t" r="r" b="b"/>
              <a:pathLst>
                <a:path w="50165" h="24129">
                  <a:moveTo>
                    <a:pt x="45021" y="23037"/>
                  </a:moveTo>
                  <a:lnTo>
                    <a:pt x="34963" y="22847"/>
                  </a:lnTo>
                  <a:lnTo>
                    <a:pt x="10071" y="22847"/>
                  </a:lnTo>
                  <a:lnTo>
                    <a:pt x="0" y="23037"/>
                  </a:lnTo>
                  <a:lnTo>
                    <a:pt x="0" y="23482"/>
                  </a:lnTo>
                  <a:lnTo>
                    <a:pt x="10083" y="23685"/>
                  </a:lnTo>
                  <a:lnTo>
                    <a:pt x="34937" y="23685"/>
                  </a:lnTo>
                  <a:lnTo>
                    <a:pt x="45021" y="23482"/>
                  </a:lnTo>
                  <a:lnTo>
                    <a:pt x="45021" y="23266"/>
                  </a:lnTo>
                  <a:lnTo>
                    <a:pt x="45021" y="23037"/>
                  </a:lnTo>
                  <a:close/>
                </a:path>
                <a:path w="50165" h="24129">
                  <a:moveTo>
                    <a:pt x="49809" y="4000"/>
                  </a:moveTo>
                  <a:lnTo>
                    <a:pt x="48856" y="2590"/>
                  </a:lnTo>
                  <a:lnTo>
                    <a:pt x="47459" y="1549"/>
                  </a:lnTo>
                  <a:lnTo>
                    <a:pt x="45834" y="1016"/>
                  </a:lnTo>
                  <a:lnTo>
                    <a:pt x="44361" y="266"/>
                  </a:lnTo>
                  <a:lnTo>
                    <a:pt x="42684" y="0"/>
                  </a:lnTo>
                  <a:lnTo>
                    <a:pt x="41046" y="279"/>
                  </a:lnTo>
                  <a:lnTo>
                    <a:pt x="41033" y="533"/>
                  </a:lnTo>
                  <a:lnTo>
                    <a:pt x="40767" y="368"/>
                  </a:lnTo>
                  <a:lnTo>
                    <a:pt x="40970" y="711"/>
                  </a:lnTo>
                  <a:lnTo>
                    <a:pt x="39916" y="635"/>
                  </a:lnTo>
                  <a:lnTo>
                    <a:pt x="31330" y="1346"/>
                  </a:lnTo>
                  <a:lnTo>
                    <a:pt x="9931" y="3517"/>
                  </a:lnTo>
                  <a:lnTo>
                    <a:pt x="1371" y="4610"/>
                  </a:lnTo>
                  <a:lnTo>
                    <a:pt x="317" y="4876"/>
                  </a:lnTo>
                  <a:lnTo>
                    <a:pt x="850" y="4978"/>
                  </a:lnTo>
                  <a:lnTo>
                    <a:pt x="1384" y="4978"/>
                  </a:lnTo>
                  <a:lnTo>
                    <a:pt x="1917" y="4876"/>
                  </a:lnTo>
                  <a:lnTo>
                    <a:pt x="9969" y="4267"/>
                  </a:lnTo>
                  <a:lnTo>
                    <a:pt x="31369" y="2070"/>
                  </a:lnTo>
                  <a:lnTo>
                    <a:pt x="39928" y="990"/>
                  </a:lnTo>
                  <a:lnTo>
                    <a:pt x="40970" y="723"/>
                  </a:lnTo>
                  <a:lnTo>
                    <a:pt x="41681" y="1828"/>
                  </a:lnTo>
                  <a:lnTo>
                    <a:pt x="42735" y="3200"/>
                  </a:lnTo>
                  <a:lnTo>
                    <a:pt x="43878" y="4483"/>
                  </a:lnTo>
                  <a:lnTo>
                    <a:pt x="44818" y="5930"/>
                  </a:lnTo>
                  <a:lnTo>
                    <a:pt x="45885" y="7277"/>
                  </a:lnTo>
                  <a:lnTo>
                    <a:pt x="47078" y="8521"/>
                  </a:lnTo>
                  <a:lnTo>
                    <a:pt x="46583" y="6832"/>
                  </a:lnTo>
                  <a:lnTo>
                    <a:pt x="45720" y="5283"/>
                  </a:lnTo>
                  <a:lnTo>
                    <a:pt x="44538" y="3975"/>
                  </a:lnTo>
                  <a:lnTo>
                    <a:pt x="43586" y="2501"/>
                  </a:lnTo>
                  <a:lnTo>
                    <a:pt x="42291" y="1257"/>
                  </a:lnTo>
                  <a:lnTo>
                    <a:pt x="41211" y="635"/>
                  </a:lnTo>
                  <a:lnTo>
                    <a:pt x="43129" y="876"/>
                  </a:lnTo>
                  <a:lnTo>
                    <a:pt x="47955" y="2857"/>
                  </a:lnTo>
                  <a:lnTo>
                    <a:pt x="49657" y="4203"/>
                  </a:lnTo>
                  <a:lnTo>
                    <a:pt x="49809" y="400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3676" y="35178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49" y="0"/>
                  </a:moveTo>
                  <a:lnTo>
                    <a:pt x="652" y="0"/>
                  </a:lnTo>
                  <a:lnTo>
                    <a:pt x="0" y="651"/>
                  </a:lnTo>
                  <a:lnTo>
                    <a:pt x="0" y="2248"/>
                  </a:lnTo>
                  <a:lnTo>
                    <a:pt x="652" y="2900"/>
                  </a:lnTo>
                  <a:lnTo>
                    <a:pt x="2249" y="2900"/>
                  </a:lnTo>
                  <a:lnTo>
                    <a:pt x="2901" y="2248"/>
                  </a:lnTo>
                  <a:lnTo>
                    <a:pt x="2901" y="1450"/>
                  </a:lnTo>
                  <a:lnTo>
                    <a:pt x="2901" y="651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16363" y="3494908"/>
              <a:ext cx="13970" cy="3810"/>
            </a:xfrm>
            <a:custGeom>
              <a:avLst/>
              <a:gdLst/>
              <a:ahLst/>
              <a:cxnLst/>
              <a:rect l="l" t="t" r="r" b="b"/>
              <a:pathLst>
                <a:path w="13969" h="3810">
                  <a:moveTo>
                    <a:pt x="13680" y="0"/>
                  </a:moveTo>
                  <a:lnTo>
                    <a:pt x="0" y="0"/>
                  </a:lnTo>
                  <a:lnTo>
                    <a:pt x="0" y="3592"/>
                  </a:lnTo>
                  <a:lnTo>
                    <a:pt x="13680" y="3592"/>
                  </a:lnTo>
                  <a:lnTo>
                    <a:pt x="13680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25969" y="3481577"/>
              <a:ext cx="9525" cy="11430"/>
            </a:xfrm>
            <a:custGeom>
              <a:avLst/>
              <a:gdLst/>
              <a:ahLst/>
              <a:cxnLst/>
              <a:rect l="l" t="t" r="r" b="b"/>
              <a:pathLst>
                <a:path w="9525" h="11429">
                  <a:moveTo>
                    <a:pt x="8839" y="546"/>
                  </a:moveTo>
                  <a:lnTo>
                    <a:pt x="7162" y="2057"/>
                  </a:lnTo>
                  <a:lnTo>
                    <a:pt x="5676" y="3771"/>
                  </a:lnTo>
                  <a:lnTo>
                    <a:pt x="4419" y="5638"/>
                  </a:lnTo>
                  <a:lnTo>
                    <a:pt x="2921" y="7340"/>
                  </a:lnTo>
                  <a:lnTo>
                    <a:pt x="1663" y="9207"/>
                  </a:lnTo>
                  <a:lnTo>
                    <a:pt x="647" y="11226"/>
                  </a:lnTo>
                  <a:lnTo>
                    <a:pt x="2311" y="9702"/>
                  </a:lnTo>
                  <a:lnTo>
                    <a:pt x="3810" y="8001"/>
                  </a:lnTo>
                  <a:lnTo>
                    <a:pt x="5067" y="6134"/>
                  </a:lnTo>
                  <a:lnTo>
                    <a:pt x="6553" y="4432"/>
                  </a:lnTo>
                  <a:lnTo>
                    <a:pt x="7823" y="2552"/>
                  </a:lnTo>
                  <a:lnTo>
                    <a:pt x="8839" y="546"/>
                  </a:lnTo>
                  <a:close/>
                </a:path>
                <a:path w="9525" h="11429">
                  <a:moveTo>
                    <a:pt x="9271" y="0"/>
                  </a:moveTo>
                  <a:lnTo>
                    <a:pt x="5664" y="863"/>
                  </a:lnTo>
                  <a:lnTo>
                    <a:pt x="2425" y="2832"/>
                  </a:lnTo>
                  <a:lnTo>
                    <a:pt x="0" y="5638"/>
                  </a:lnTo>
                  <a:lnTo>
                    <a:pt x="1612" y="4813"/>
                  </a:lnTo>
                  <a:lnTo>
                    <a:pt x="3149" y="3848"/>
                  </a:lnTo>
                  <a:lnTo>
                    <a:pt x="4635" y="2794"/>
                  </a:lnTo>
                  <a:lnTo>
                    <a:pt x="6235" y="1968"/>
                  </a:lnTo>
                  <a:lnTo>
                    <a:pt x="7797" y="1041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52623" y="3492752"/>
              <a:ext cx="102870" cy="39370"/>
            </a:xfrm>
            <a:custGeom>
              <a:avLst/>
              <a:gdLst/>
              <a:ahLst/>
              <a:cxnLst/>
              <a:rect l="l" t="t" r="r" b="b"/>
              <a:pathLst>
                <a:path w="102870" h="39370">
                  <a:moveTo>
                    <a:pt x="82438" y="32892"/>
                  </a:moveTo>
                  <a:lnTo>
                    <a:pt x="21053" y="32892"/>
                  </a:lnTo>
                  <a:lnTo>
                    <a:pt x="28119" y="34437"/>
                  </a:lnTo>
                  <a:lnTo>
                    <a:pt x="44419" y="37400"/>
                  </a:lnTo>
                  <a:lnTo>
                    <a:pt x="62611" y="39269"/>
                  </a:lnTo>
                  <a:lnTo>
                    <a:pt x="75351" y="37536"/>
                  </a:lnTo>
                  <a:lnTo>
                    <a:pt x="82438" y="32892"/>
                  </a:lnTo>
                  <a:close/>
                </a:path>
                <a:path w="102870" h="39370">
                  <a:moveTo>
                    <a:pt x="87642" y="28887"/>
                  </a:moveTo>
                  <a:lnTo>
                    <a:pt x="10287" y="28887"/>
                  </a:lnTo>
                  <a:lnTo>
                    <a:pt x="13774" y="32014"/>
                  </a:lnTo>
                  <a:lnTo>
                    <a:pt x="4113" y="32014"/>
                  </a:lnTo>
                  <a:lnTo>
                    <a:pt x="4019" y="32839"/>
                  </a:lnTo>
                  <a:lnTo>
                    <a:pt x="9422" y="33212"/>
                  </a:lnTo>
                  <a:lnTo>
                    <a:pt x="13308" y="33305"/>
                  </a:lnTo>
                  <a:lnTo>
                    <a:pt x="17180" y="33198"/>
                  </a:lnTo>
                  <a:lnTo>
                    <a:pt x="21053" y="32892"/>
                  </a:lnTo>
                  <a:lnTo>
                    <a:pt x="82438" y="32892"/>
                  </a:lnTo>
                  <a:lnTo>
                    <a:pt x="82746" y="32691"/>
                  </a:lnTo>
                  <a:lnTo>
                    <a:pt x="83617" y="32014"/>
                  </a:lnTo>
                  <a:lnTo>
                    <a:pt x="13774" y="32014"/>
                  </a:lnTo>
                  <a:lnTo>
                    <a:pt x="4591" y="30045"/>
                  </a:lnTo>
                  <a:lnTo>
                    <a:pt x="86152" y="30045"/>
                  </a:lnTo>
                  <a:lnTo>
                    <a:pt x="87642" y="28887"/>
                  </a:lnTo>
                  <a:close/>
                </a:path>
                <a:path w="102870" h="39370">
                  <a:moveTo>
                    <a:pt x="1676" y="25348"/>
                  </a:moveTo>
                  <a:lnTo>
                    <a:pt x="545" y="29339"/>
                  </a:lnTo>
                  <a:lnTo>
                    <a:pt x="10287" y="28887"/>
                  </a:lnTo>
                  <a:lnTo>
                    <a:pt x="87642" y="28887"/>
                  </a:lnTo>
                  <a:lnTo>
                    <a:pt x="89029" y="27809"/>
                  </a:lnTo>
                  <a:lnTo>
                    <a:pt x="12895" y="27809"/>
                  </a:lnTo>
                  <a:lnTo>
                    <a:pt x="11232" y="27623"/>
                  </a:lnTo>
                  <a:lnTo>
                    <a:pt x="1676" y="25348"/>
                  </a:lnTo>
                  <a:close/>
                </a:path>
                <a:path w="102870" h="39370">
                  <a:moveTo>
                    <a:pt x="944" y="21569"/>
                  </a:moveTo>
                  <a:lnTo>
                    <a:pt x="0" y="24988"/>
                  </a:lnTo>
                  <a:lnTo>
                    <a:pt x="11258" y="26465"/>
                  </a:lnTo>
                  <a:lnTo>
                    <a:pt x="13095" y="26665"/>
                  </a:lnTo>
                  <a:lnTo>
                    <a:pt x="12895" y="27809"/>
                  </a:lnTo>
                  <a:lnTo>
                    <a:pt x="89029" y="27809"/>
                  </a:lnTo>
                  <a:lnTo>
                    <a:pt x="89718" y="27274"/>
                  </a:lnTo>
                  <a:lnTo>
                    <a:pt x="92726" y="24523"/>
                  </a:lnTo>
                  <a:lnTo>
                    <a:pt x="13561" y="24523"/>
                  </a:lnTo>
                  <a:lnTo>
                    <a:pt x="3066" y="22380"/>
                  </a:lnTo>
                  <a:lnTo>
                    <a:pt x="944" y="21569"/>
                  </a:lnTo>
                  <a:close/>
                </a:path>
                <a:path w="102870" h="39370">
                  <a:moveTo>
                    <a:pt x="4631" y="17803"/>
                  </a:moveTo>
                  <a:lnTo>
                    <a:pt x="3100" y="19120"/>
                  </a:lnTo>
                  <a:lnTo>
                    <a:pt x="3699" y="20225"/>
                  </a:lnTo>
                  <a:lnTo>
                    <a:pt x="7971" y="20930"/>
                  </a:lnTo>
                  <a:lnTo>
                    <a:pt x="14080" y="22380"/>
                  </a:lnTo>
                  <a:lnTo>
                    <a:pt x="13561" y="24523"/>
                  </a:lnTo>
                  <a:lnTo>
                    <a:pt x="92726" y="24523"/>
                  </a:lnTo>
                  <a:lnTo>
                    <a:pt x="96234" y="21313"/>
                  </a:lnTo>
                  <a:lnTo>
                    <a:pt x="96813" y="20690"/>
                  </a:lnTo>
                  <a:lnTo>
                    <a:pt x="20800" y="20690"/>
                  </a:lnTo>
                  <a:lnTo>
                    <a:pt x="15171" y="19493"/>
                  </a:lnTo>
                  <a:lnTo>
                    <a:pt x="11059" y="18695"/>
                  </a:lnTo>
                  <a:lnTo>
                    <a:pt x="4631" y="17803"/>
                  </a:lnTo>
                  <a:close/>
                </a:path>
                <a:path w="102870" h="39370">
                  <a:moveTo>
                    <a:pt x="16794" y="10125"/>
                  </a:moveTo>
                  <a:lnTo>
                    <a:pt x="16116" y="10405"/>
                  </a:lnTo>
                  <a:lnTo>
                    <a:pt x="15863" y="10977"/>
                  </a:lnTo>
                  <a:lnTo>
                    <a:pt x="15477" y="11935"/>
                  </a:lnTo>
                  <a:lnTo>
                    <a:pt x="16169" y="14942"/>
                  </a:lnTo>
                  <a:lnTo>
                    <a:pt x="20800" y="20690"/>
                  </a:lnTo>
                  <a:lnTo>
                    <a:pt x="96813" y="20690"/>
                  </a:lnTo>
                  <a:lnTo>
                    <a:pt x="97089" y="20395"/>
                  </a:lnTo>
                  <a:lnTo>
                    <a:pt x="58051" y="20395"/>
                  </a:lnTo>
                  <a:lnTo>
                    <a:pt x="44058" y="19984"/>
                  </a:lnTo>
                  <a:lnTo>
                    <a:pt x="19802" y="14556"/>
                  </a:lnTo>
                  <a:lnTo>
                    <a:pt x="19083" y="13572"/>
                  </a:lnTo>
                  <a:lnTo>
                    <a:pt x="18498" y="12507"/>
                  </a:lnTo>
                  <a:lnTo>
                    <a:pt x="18072" y="11363"/>
                  </a:lnTo>
                  <a:lnTo>
                    <a:pt x="18045" y="10937"/>
                  </a:lnTo>
                  <a:lnTo>
                    <a:pt x="17766" y="10551"/>
                  </a:lnTo>
                  <a:lnTo>
                    <a:pt x="16794" y="10125"/>
                  </a:lnTo>
                  <a:close/>
                </a:path>
                <a:path w="102870" h="39370">
                  <a:moveTo>
                    <a:pt x="89151" y="0"/>
                  </a:moveTo>
                  <a:lnTo>
                    <a:pt x="58051" y="20395"/>
                  </a:lnTo>
                  <a:lnTo>
                    <a:pt x="97089" y="20395"/>
                  </a:lnTo>
                  <a:lnTo>
                    <a:pt x="102260" y="14836"/>
                  </a:lnTo>
                  <a:lnTo>
                    <a:pt x="89151" y="0"/>
                  </a:lnTo>
                  <a:close/>
                </a:path>
              </a:pathLst>
            </a:custGeom>
            <a:solidFill>
              <a:srgbClr val="FFB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65384" y="3410361"/>
              <a:ext cx="41275" cy="40640"/>
            </a:xfrm>
            <a:custGeom>
              <a:avLst/>
              <a:gdLst/>
              <a:ahLst/>
              <a:cxnLst/>
              <a:rect l="l" t="t" r="r" b="b"/>
              <a:pathLst>
                <a:path w="41275" h="40639">
                  <a:moveTo>
                    <a:pt x="19416" y="0"/>
                  </a:moveTo>
                  <a:lnTo>
                    <a:pt x="14013" y="479"/>
                  </a:lnTo>
                  <a:lnTo>
                    <a:pt x="11391" y="2275"/>
                  </a:lnTo>
                  <a:lnTo>
                    <a:pt x="7013" y="2993"/>
                  </a:lnTo>
                  <a:lnTo>
                    <a:pt x="5522" y="2780"/>
                  </a:lnTo>
                  <a:lnTo>
                    <a:pt x="4059" y="2993"/>
                  </a:lnTo>
                  <a:lnTo>
                    <a:pt x="2568" y="3113"/>
                  </a:lnTo>
                  <a:lnTo>
                    <a:pt x="1237" y="3951"/>
                  </a:lnTo>
                  <a:lnTo>
                    <a:pt x="465" y="5229"/>
                  </a:lnTo>
                  <a:lnTo>
                    <a:pt x="79" y="6307"/>
                  </a:lnTo>
                  <a:lnTo>
                    <a:pt x="0" y="7478"/>
                  </a:lnTo>
                  <a:lnTo>
                    <a:pt x="252" y="8582"/>
                  </a:lnTo>
                  <a:lnTo>
                    <a:pt x="465" y="10445"/>
                  </a:lnTo>
                  <a:lnTo>
                    <a:pt x="119" y="16486"/>
                  </a:lnTo>
                  <a:lnTo>
                    <a:pt x="2328" y="17031"/>
                  </a:lnTo>
                  <a:lnTo>
                    <a:pt x="26483" y="36072"/>
                  </a:lnTo>
                  <a:lnTo>
                    <a:pt x="26137" y="37988"/>
                  </a:lnTo>
                  <a:lnTo>
                    <a:pt x="27414" y="39838"/>
                  </a:lnTo>
                  <a:lnTo>
                    <a:pt x="31260" y="40543"/>
                  </a:lnTo>
                  <a:lnTo>
                    <a:pt x="33110" y="39266"/>
                  </a:lnTo>
                  <a:lnTo>
                    <a:pt x="33470" y="37350"/>
                  </a:lnTo>
                  <a:lnTo>
                    <a:pt x="33483" y="36871"/>
                  </a:lnTo>
                  <a:lnTo>
                    <a:pt x="33656" y="36405"/>
                  </a:lnTo>
                  <a:lnTo>
                    <a:pt x="33962" y="36032"/>
                  </a:lnTo>
                  <a:lnTo>
                    <a:pt x="34375" y="35686"/>
                  </a:lnTo>
                  <a:lnTo>
                    <a:pt x="35000" y="35846"/>
                  </a:lnTo>
                  <a:lnTo>
                    <a:pt x="37302" y="36139"/>
                  </a:lnTo>
                  <a:lnTo>
                    <a:pt x="39032" y="35380"/>
                  </a:lnTo>
                  <a:lnTo>
                    <a:pt x="41029" y="32480"/>
                  </a:lnTo>
                  <a:lnTo>
                    <a:pt x="41122" y="30590"/>
                  </a:lnTo>
                  <a:lnTo>
                    <a:pt x="39352" y="27330"/>
                  </a:lnTo>
                  <a:lnTo>
                    <a:pt x="37436" y="26292"/>
                  </a:lnTo>
                  <a:lnTo>
                    <a:pt x="36424" y="24696"/>
                  </a:lnTo>
                  <a:lnTo>
                    <a:pt x="35572" y="23006"/>
                  </a:lnTo>
                  <a:lnTo>
                    <a:pt x="35293" y="21090"/>
                  </a:lnTo>
                  <a:lnTo>
                    <a:pt x="35998" y="17377"/>
                  </a:lnTo>
                  <a:lnTo>
                    <a:pt x="36131" y="15501"/>
                  </a:lnTo>
                  <a:lnTo>
                    <a:pt x="28998" y="6533"/>
                  </a:lnTo>
                  <a:lnTo>
                    <a:pt x="27774" y="6174"/>
                  </a:lnTo>
                  <a:lnTo>
                    <a:pt x="26603" y="5668"/>
                  </a:lnTo>
                  <a:lnTo>
                    <a:pt x="25458" y="4790"/>
                  </a:lnTo>
                  <a:lnTo>
                    <a:pt x="24433" y="3765"/>
                  </a:lnTo>
                  <a:lnTo>
                    <a:pt x="23568" y="2621"/>
                  </a:lnTo>
                  <a:lnTo>
                    <a:pt x="21825" y="891"/>
                  </a:lnTo>
                  <a:lnTo>
                    <a:pt x="19416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65796" y="3415868"/>
              <a:ext cx="31115" cy="50800"/>
            </a:xfrm>
            <a:custGeom>
              <a:avLst/>
              <a:gdLst/>
              <a:ahLst/>
              <a:cxnLst/>
              <a:rect l="l" t="t" r="r" b="b"/>
              <a:pathLst>
                <a:path w="31115" h="50800">
                  <a:moveTo>
                    <a:pt x="15776" y="0"/>
                  </a:moveTo>
                  <a:lnTo>
                    <a:pt x="0" y="28490"/>
                  </a:lnTo>
                  <a:lnTo>
                    <a:pt x="133" y="36500"/>
                  </a:lnTo>
                  <a:lnTo>
                    <a:pt x="8118" y="37751"/>
                  </a:lnTo>
                  <a:lnTo>
                    <a:pt x="8118" y="48715"/>
                  </a:lnTo>
                  <a:lnTo>
                    <a:pt x="27414" y="50312"/>
                  </a:lnTo>
                  <a:lnTo>
                    <a:pt x="30502" y="6481"/>
                  </a:lnTo>
                  <a:lnTo>
                    <a:pt x="29304" y="5576"/>
                  </a:lnTo>
                  <a:lnTo>
                    <a:pt x="22853" y="1859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FFB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66965" y="3428606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09" h="12064">
                  <a:moveTo>
                    <a:pt x="2984" y="2019"/>
                  </a:moveTo>
                  <a:lnTo>
                    <a:pt x="2095" y="1066"/>
                  </a:lnTo>
                  <a:lnTo>
                    <a:pt x="1371" y="1041"/>
                  </a:lnTo>
                  <a:lnTo>
                    <a:pt x="901" y="1498"/>
                  </a:lnTo>
                  <a:lnTo>
                    <a:pt x="419" y="1930"/>
                  </a:lnTo>
                  <a:lnTo>
                    <a:pt x="406" y="2667"/>
                  </a:lnTo>
                  <a:lnTo>
                    <a:pt x="850" y="3136"/>
                  </a:lnTo>
                  <a:lnTo>
                    <a:pt x="1333" y="3606"/>
                  </a:lnTo>
                  <a:lnTo>
                    <a:pt x="2044" y="3606"/>
                  </a:lnTo>
                  <a:lnTo>
                    <a:pt x="2501" y="3187"/>
                  </a:lnTo>
                  <a:lnTo>
                    <a:pt x="2959" y="2743"/>
                  </a:lnTo>
                  <a:lnTo>
                    <a:pt x="2984" y="2019"/>
                  </a:lnTo>
                  <a:close/>
                </a:path>
                <a:path w="16509" h="12064">
                  <a:moveTo>
                    <a:pt x="4216" y="1155"/>
                  </a:moveTo>
                  <a:lnTo>
                    <a:pt x="4102" y="965"/>
                  </a:lnTo>
                  <a:lnTo>
                    <a:pt x="3695" y="698"/>
                  </a:lnTo>
                  <a:lnTo>
                    <a:pt x="2743" y="0"/>
                  </a:lnTo>
                  <a:lnTo>
                    <a:pt x="1447" y="0"/>
                  </a:lnTo>
                  <a:lnTo>
                    <a:pt x="495" y="698"/>
                  </a:lnTo>
                  <a:lnTo>
                    <a:pt x="127" y="1016"/>
                  </a:lnTo>
                  <a:lnTo>
                    <a:pt x="0" y="1270"/>
                  </a:lnTo>
                  <a:lnTo>
                    <a:pt x="190" y="1473"/>
                  </a:lnTo>
                  <a:lnTo>
                    <a:pt x="977" y="850"/>
                  </a:lnTo>
                  <a:lnTo>
                    <a:pt x="3175" y="850"/>
                  </a:lnTo>
                  <a:lnTo>
                    <a:pt x="3987" y="1409"/>
                  </a:lnTo>
                  <a:lnTo>
                    <a:pt x="4216" y="1155"/>
                  </a:lnTo>
                  <a:close/>
                </a:path>
                <a:path w="16509" h="12064">
                  <a:moveTo>
                    <a:pt x="8280" y="1752"/>
                  </a:moveTo>
                  <a:lnTo>
                    <a:pt x="7264" y="3556"/>
                  </a:lnTo>
                  <a:lnTo>
                    <a:pt x="6426" y="5461"/>
                  </a:lnTo>
                  <a:lnTo>
                    <a:pt x="5803" y="7429"/>
                  </a:lnTo>
                  <a:lnTo>
                    <a:pt x="5245" y="8940"/>
                  </a:lnTo>
                  <a:lnTo>
                    <a:pt x="4991" y="9690"/>
                  </a:lnTo>
                  <a:lnTo>
                    <a:pt x="4787" y="10045"/>
                  </a:lnTo>
                  <a:lnTo>
                    <a:pt x="4737" y="10477"/>
                  </a:lnTo>
                  <a:lnTo>
                    <a:pt x="4826" y="10883"/>
                  </a:lnTo>
                  <a:lnTo>
                    <a:pt x="4902" y="11099"/>
                  </a:lnTo>
                  <a:lnTo>
                    <a:pt x="5092" y="11277"/>
                  </a:lnTo>
                  <a:lnTo>
                    <a:pt x="5473" y="11379"/>
                  </a:lnTo>
                  <a:lnTo>
                    <a:pt x="5651" y="11379"/>
                  </a:lnTo>
                  <a:lnTo>
                    <a:pt x="5816" y="11341"/>
                  </a:lnTo>
                  <a:lnTo>
                    <a:pt x="6413" y="11455"/>
                  </a:lnTo>
                  <a:lnTo>
                    <a:pt x="7035" y="11455"/>
                  </a:lnTo>
                  <a:lnTo>
                    <a:pt x="7632" y="11341"/>
                  </a:lnTo>
                  <a:lnTo>
                    <a:pt x="7061" y="11125"/>
                  </a:lnTo>
                  <a:lnTo>
                    <a:pt x="6464" y="10998"/>
                  </a:lnTo>
                  <a:lnTo>
                    <a:pt x="5562" y="10985"/>
                  </a:lnTo>
                  <a:lnTo>
                    <a:pt x="5334" y="10883"/>
                  </a:lnTo>
                  <a:lnTo>
                    <a:pt x="5308" y="10439"/>
                  </a:lnTo>
                  <a:lnTo>
                    <a:pt x="5372" y="10147"/>
                  </a:lnTo>
                  <a:lnTo>
                    <a:pt x="5499" y="9893"/>
                  </a:lnTo>
                  <a:lnTo>
                    <a:pt x="6388" y="7645"/>
                  </a:lnTo>
                  <a:lnTo>
                    <a:pt x="7226" y="5753"/>
                  </a:lnTo>
                  <a:lnTo>
                    <a:pt x="7861" y="3771"/>
                  </a:lnTo>
                  <a:lnTo>
                    <a:pt x="8280" y="1752"/>
                  </a:lnTo>
                  <a:close/>
                </a:path>
                <a:path w="16509" h="12064">
                  <a:moveTo>
                    <a:pt x="14693" y="3530"/>
                  </a:moveTo>
                  <a:lnTo>
                    <a:pt x="14325" y="2819"/>
                  </a:lnTo>
                  <a:lnTo>
                    <a:pt x="14033" y="2349"/>
                  </a:lnTo>
                  <a:lnTo>
                    <a:pt x="13335" y="2159"/>
                  </a:lnTo>
                  <a:lnTo>
                    <a:pt x="12217" y="2819"/>
                  </a:lnTo>
                  <a:lnTo>
                    <a:pt x="12103" y="3632"/>
                  </a:lnTo>
                  <a:lnTo>
                    <a:pt x="12369" y="4089"/>
                  </a:lnTo>
                  <a:lnTo>
                    <a:pt x="12661" y="4673"/>
                  </a:lnTo>
                  <a:lnTo>
                    <a:pt x="13373" y="4914"/>
                  </a:lnTo>
                  <a:lnTo>
                    <a:pt x="14516" y="4330"/>
                  </a:lnTo>
                  <a:lnTo>
                    <a:pt x="14592" y="4089"/>
                  </a:lnTo>
                  <a:lnTo>
                    <a:pt x="14693" y="3530"/>
                  </a:lnTo>
                  <a:close/>
                </a:path>
                <a:path w="16509" h="12064">
                  <a:moveTo>
                    <a:pt x="16243" y="2133"/>
                  </a:moveTo>
                  <a:lnTo>
                    <a:pt x="16116" y="1943"/>
                  </a:lnTo>
                  <a:lnTo>
                    <a:pt x="15227" y="1346"/>
                  </a:lnTo>
                  <a:lnTo>
                    <a:pt x="14668" y="1155"/>
                  </a:lnTo>
                  <a:lnTo>
                    <a:pt x="14097" y="1155"/>
                  </a:lnTo>
                  <a:lnTo>
                    <a:pt x="13525" y="1181"/>
                  </a:lnTo>
                  <a:lnTo>
                    <a:pt x="12966" y="1358"/>
                  </a:lnTo>
                  <a:lnTo>
                    <a:pt x="12509" y="1714"/>
                  </a:lnTo>
                  <a:lnTo>
                    <a:pt x="12115" y="1981"/>
                  </a:lnTo>
                  <a:lnTo>
                    <a:pt x="12014" y="2235"/>
                  </a:lnTo>
                  <a:lnTo>
                    <a:pt x="12192" y="2438"/>
                  </a:lnTo>
                  <a:lnTo>
                    <a:pt x="12979" y="1828"/>
                  </a:lnTo>
                  <a:lnTo>
                    <a:pt x="15189" y="1828"/>
                  </a:lnTo>
                  <a:lnTo>
                    <a:pt x="15989" y="2387"/>
                  </a:lnTo>
                  <a:lnTo>
                    <a:pt x="16243" y="2133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3954" y="3450598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5" h="6350">
                  <a:moveTo>
                    <a:pt x="13" y="2967"/>
                  </a:moveTo>
                  <a:lnTo>
                    <a:pt x="0" y="5043"/>
                  </a:lnTo>
                  <a:lnTo>
                    <a:pt x="7998" y="5761"/>
                  </a:lnTo>
                  <a:lnTo>
                    <a:pt x="9170" y="3033"/>
                  </a:lnTo>
                  <a:lnTo>
                    <a:pt x="3712" y="3033"/>
                  </a:lnTo>
                  <a:lnTo>
                    <a:pt x="13" y="2967"/>
                  </a:lnTo>
                  <a:close/>
                </a:path>
                <a:path w="10795" h="6350">
                  <a:moveTo>
                    <a:pt x="10473" y="0"/>
                  </a:moveTo>
                  <a:lnTo>
                    <a:pt x="7359" y="2009"/>
                  </a:lnTo>
                  <a:lnTo>
                    <a:pt x="3712" y="3033"/>
                  </a:lnTo>
                  <a:lnTo>
                    <a:pt x="9170" y="3033"/>
                  </a:lnTo>
                  <a:lnTo>
                    <a:pt x="10473" y="0"/>
                  </a:lnTo>
                  <a:close/>
                </a:path>
              </a:pathLst>
            </a:custGeom>
            <a:solidFill>
              <a:srgbClr val="EB99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94568" y="3430985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5" h="10795">
                  <a:moveTo>
                    <a:pt x="5482" y="0"/>
                  </a:moveTo>
                  <a:lnTo>
                    <a:pt x="1011" y="971"/>
                  </a:lnTo>
                  <a:lnTo>
                    <a:pt x="865" y="971"/>
                  </a:lnTo>
                  <a:lnTo>
                    <a:pt x="0" y="8635"/>
                  </a:lnTo>
                  <a:lnTo>
                    <a:pt x="0" y="8928"/>
                  </a:lnTo>
                  <a:lnTo>
                    <a:pt x="5416" y="10738"/>
                  </a:lnTo>
                  <a:lnTo>
                    <a:pt x="5482" y="0"/>
                  </a:lnTo>
                  <a:close/>
                </a:path>
              </a:pathLst>
            </a:custGeom>
            <a:solidFill>
              <a:srgbClr val="FFB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96192" y="3433527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104" y="0"/>
                  </a:moveTo>
                  <a:lnTo>
                    <a:pt x="904" y="53"/>
                  </a:lnTo>
                  <a:lnTo>
                    <a:pt x="652" y="239"/>
                  </a:lnTo>
                  <a:lnTo>
                    <a:pt x="545" y="492"/>
                  </a:lnTo>
                  <a:lnTo>
                    <a:pt x="439" y="718"/>
                  </a:lnTo>
                  <a:lnTo>
                    <a:pt x="545" y="545"/>
                  </a:lnTo>
                  <a:lnTo>
                    <a:pt x="652" y="345"/>
                  </a:lnTo>
                  <a:lnTo>
                    <a:pt x="891" y="239"/>
                  </a:lnTo>
                  <a:lnTo>
                    <a:pt x="1104" y="292"/>
                  </a:lnTo>
                  <a:lnTo>
                    <a:pt x="1450" y="399"/>
                  </a:lnTo>
                  <a:lnTo>
                    <a:pt x="1703" y="665"/>
                  </a:lnTo>
                  <a:lnTo>
                    <a:pt x="1809" y="1011"/>
                  </a:lnTo>
                  <a:lnTo>
                    <a:pt x="1996" y="1423"/>
                  </a:lnTo>
                  <a:lnTo>
                    <a:pt x="2076" y="1889"/>
                  </a:lnTo>
                  <a:lnTo>
                    <a:pt x="2062" y="2341"/>
                  </a:lnTo>
                  <a:lnTo>
                    <a:pt x="2102" y="3180"/>
                  </a:lnTo>
                  <a:lnTo>
                    <a:pt x="1690" y="3978"/>
                  </a:lnTo>
                  <a:lnTo>
                    <a:pt x="984" y="4417"/>
                  </a:lnTo>
                  <a:lnTo>
                    <a:pt x="758" y="4510"/>
                  </a:lnTo>
                  <a:lnTo>
                    <a:pt x="505" y="4510"/>
                  </a:lnTo>
                  <a:lnTo>
                    <a:pt x="279" y="4417"/>
                  </a:lnTo>
                  <a:lnTo>
                    <a:pt x="119" y="4284"/>
                  </a:lnTo>
                  <a:lnTo>
                    <a:pt x="319" y="4537"/>
                  </a:lnTo>
                  <a:lnTo>
                    <a:pt x="572" y="4710"/>
                  </a:lnTo>
                  <a:lnTo>
                    <a:pt x="891" y="4763"/>
                  </a:lnTo>
                  <a:lnTo>
                    <a:pt x="1184" y="4683"/>
                  </a:lnTo>
                  <a:lnTo>
                    <a:pt x="2076" y="4257"/>
                  </a:lnTo>
                  <a:lnTo>
                    <a:pt x="2621" y="3339"/>
                  </a:lnTo>
                  <a:lnTo>
                    <a:pt x="2555" y="2368"/>
                  </a:lnTo>
                  <a:lnTo>
                    <a:pt x="2581" y="1849"/>
                  </a:lnTo>
                  <a:lnTo>
                    <a:pt x="2475" y="1330"/>
                  </a:lnTo>
                  <a:lnTo>
                    <a:pt x="2235" y="864"/>
                  </a:lnTo>
                  <a:lnTo>
                    <a:pt x="2089" y="439"/>
                  </a:lnTo>
                  <a:lnTo>
                    <a:pt x="1730" y="119"/>
                  </a:lnTo>
                  <a:lnTo>
                    <a:pt x="1277" y="2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B99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65889" y="3413102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7665" y="0"/>
                  </a:moveTo>
                  <a:lnTo>
                    <a:pt x="3287" y="1663"/>
                  </a:lnTo>
                  <a:lnTo>
                    <a:pt x="0" y="4763"/>
                  </a:lnTo>
                  <a:lnTo>
                    <a:pt x="1290" y="4484"/>
                  </a:lnTo>
                  <a:lnTo>
                    <a:pt x="3060" y="7251"/>
                  </a:lnTo>
                  <a:lnTo>
                    <a:pt x="6135" y="8915"/>
                  </a:lnTo>
                  <a:lnTo>
                    <a:pt x="12656" y="8835"/>
                  </a:lnTo>
                  <a:lnTo>
                    <a:pt x="15863" y="8276"/>
                  </a:lnTo>
                  <a:lnTo>
                    <a:pt x="18924" y="7225"/>
                  </a:lnTo>
                  <a:lnTo>
                    <a:pt x="20614" y="6759"/>
                  </a:lnTo>
                  <a:lnTo>
                    <a:pt x="24952" y="10445"/>
                  </a:lnTo>
                  <a:lnTo>
                    <a:pt x="25245" y="12694"/>
                  </a:lnTo>
                  <a:lnTo>
                    <a:pt x="25272" y="14969"/>
                  </a:lnTo>
                  <a:lnTo>
                    <a:pt x="25059" y="17231"/>
                  </a:lnTo>
                  <a:lnTo>
                    <a:pt x="24886" y="18122"/>
                  </a:lnTo>
                  <a:lnTo>
                    <a:pt x="24886" y="19041"/>
                  </a:lnTo>
                  <a:lnTo>
                    <a:pt x="25232" y="20837"/>
                  </a:lnTo>
                  <a:lnTo>
                    <a:pt x="25964" y="21555"/>
                  </a:lnTo>
                  <a:lnTo>
                    <a:pt x="26869" y="21715"/>
                  </a:lnTo>
                  <a:lnTo>
                    <a:pt x="28279" y="21848"/>
                  </a:lnTo>
                  <a:lnTo>
                    <a:pt x="29956" y="19559"/>
                  </a:lnTo>
                  <a:lnTo>
                    <a:pt x="30435" y="18216"/>
                  </a:lnTo>
                  <a:lnTo>
                    <a:pt x="30901" y="16592"/>
                  </a:lnTo>
                  <a:lnTo>
                    <a:pt x="31154" y="14916"/>
                  </a:lnTo>
                  <a:lnTo>
                    <a:pt x="31207" y="13226"/>
                  </a:lnTo>
                  <a:lnTo>
                    <a:pt x="31500" y="11256"/>
                  </a:lnTo>
                  <a:lnTo>
                    <a:pt x="24952" y="3499"/>
                  </a:lnTo>
                  <a:lnTo>
                    <a:pt x="21000" y="1463"/>
                  </a:lnTo>
                  <a:lnTo>
                    <a:pt x="16635" y="319"/>
                  </a:lnTo>
                  <a:lnTo>
                    <a:pt x="7665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4307" y="3754962"/>
              <a:ext cx="38673" cy="2508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837844" y="3756875"/>
              <a:ext cx="33655" cy="20955"/>
            </a:xfrm>
            <a:custGeom>
              <a:avLst/>
              <a:gdLst/>
              <a:ahLst/>
              <a:cxnLst/>
              <a:rect l="l" t="t" r="r" b="b"/>
              <a:pathLst>
                <a:path w="33655" h="20954">
                  <a:moveTo>
                    <a:pt x="12026" y="15405"/>
                  </a:moveTo>
                  <a:lnTo>
                    <a:pt x="11747" y="15074"/>
                  </a:lnTo>
                  <a:lnTo>
                    <a:pt x="10947" y="14300"/>
                  </a:lnTo>
                  <a:lnTo>
                    <a:pt x="10680" y="14109"/>
                  </a:lnTo>
                  <a:lnTo>
                    <a:pt x="10553" y="14084"/>
                  </a:lnTo>
                  <a:lnTo>
                    <a:pt x="10807" y="14490"/>
                  </a:lnTo>
                  <a:lnTo>
                    <a:pt x="11569" y="15227"/>
                  </a:lnTo>
                  <a:lnTo>
                    <a:pt x="11976" y="15455"/>
                  </a:lnTo>
                  <a:close/>
                </a:path>
                <a:path w="33655" h="20954">
                  <a:moveTo>
                    <a:pt x="13398" y="14173"/>
                  </a:moveTo>
                  <a:lnTo>
                    <a:pt x="13093" y="14020"/>
                  </a:lnTo>
                  <a:lnTo>
                    <a:pt x="12268" y="13436"/>
                  </a:lnTo>
                  <a:lnTo>
                    <a:pt x="11912" y="13373"/>
                  </a:lnTo>
                  <a:lnTo>
                    <a:pt x="11836" y="13500"/>
                  </a:lnTo>
                  <a:lnTo>
                    <a:pt x="12141" y="13728"/>
                  </a:lnTo>
                  <a:lnTo>
                    <a:pt x="12560" y="13957"/>
                  </a:lnTo>
                  <a:lnTo>
                    <a:pt x="12801" y="14109"/>
                  </a:lnTo>
                  <a:lnTo>
                    <a:pt x="13081" y="14211"/>
                  </a:lnTo>
                  <a:lnTo>
                    <a:pt x="13360" y="14236"/>
                  </a:lnTo>
                  <a:close/>
                </a:path>
                <a:path w="33655" h="20954">
                  <a:moveTo>
                    <a:pt x="13906" y="12141"/>
                  </a:moveTo>
                  <a:lnTo>
                    <a:pt x="13563" y="12115"/>
                  </a:lnTo>
                  <a:lnTo>
                    <a:pt x="13195" y="12166"/>
                  </a:lnTo>
                  <a:lnTo>
                    <a:pt x="12865" y="12293"/>
                  </a:lnTo>
                  <a:lnTo>
                    <a:pt x="12509" y="12344"/>
                  </a:lnTo>
                  <a:lnTo>
                    <a:pt x="12179" y="12471"/>
                  </a:lnTo>
                  <a:lnTo>
                    <a:pt x="11874" y="12674"/>
                  </a:lnTo>
                  <a:lnTo>
                    <a:pt x="12230" y="12700"/>
                  </a:lnTo>
                  <a:lnTo>
                    <a:pt x="12585" y="12649"/>
                  </a:lnTo>
                  <a:lnTo>
                    <a:pt x="12915" y="12534"/>
                  </a:lnTo>
                  <a:lnTo>
                    <a:pt x="13258" y="12484"/>
                  </a:lnTo>
                  <a:lnTo>
                    <a:pt x="13614" y="12344"/>
                  </a:lnTo>
                  <a:lnTo>
                    <a:pt x="13906" y="12141"/>
                  </a:lnTo>
                  <a:close/>
                </a:path>
                <a:path w="33655" h="20954">
                  <a:moveTo>
                    <a:pt x="13944" y="10769"/>
                  </a:moveTo>
                  <a:lnTo>
                    <a:pt x="13538" y="10858"/>
                  </a:lnTo>
                  <a:lnTo>
                    <a:pt x="13169" y="10985"/>
                  </a:lnTo>
                  <a:lnTo>
                    <a:pt x="12801" y="11137"/>
                  </a:lnTo>
                  <a:lnTo>
                    <a:pt x="12407" y="11226"/>
                  </a:lnTo>
                  <a:lnTo>
                    <a:pt x="12039" y="11353"/>
                  </a:lnTo>
                  <a:lnTo>
                    <a:pt x="11696" y="11506"/>
                  </a:lnTo>
                  <a:lnTo>
                    <a:pt x="11531" y="11328"/>
                  </a:lnTo>
                  <a:lnTo>
                    <a:pt x="11252" y="11328"/>
                  </a:lnTo>
                  <a:lnTo>
                    <a:pt x="10706" y="11442"/>
                  </a:lnTo>
                  <a:lnTo>
                    <a:pt x="10363" y="12217"/>
                  </a:lnTo>
                  <a:lnTo>
                    <a:pt x="10236" y="13195"/>
                  </a:lnTo>
                  <a:lnTo>
                    <a:pt x="10287" y="13462"/>
                  </a:lnTo>
                  <a:lnTo>
                    <a:pt x="9588" y="12865"/>
                  </a:lnTo>
                  <a:lnTo>
                    <a:pt x="9144" y="12496"/>
                  </a:lnTo>
                  <a:lnTo>
                    <a:pt x="7874" y="12496"/>
                  </a:lnTo>
                  <a:lnTo>
                    <a:pt x="7010" y="13220"/>
                  </a:lnTo>
                  <a:lnTo>
                    <a:pt x="7023" y="13792"/>
                  </a:lnTo>
                  <a:lnTo>
                    <a:pt x="7086" y="13919"/>
                  </a:lnTo>
                  <a:lnTo>
                    <a:pt x="7683" y="14147"/>
                  </a:lnTo>
                  <a:lnTo>
                    <a:pt x="7962" y="14198"/>
                  </a:lnTo>
                  <a:lnTo>
                    <a:pt x="8724" y="14249"/>
                  </a:lnTo>
                  <a:lnTo>
                    <a:pt x="9194" y="14249"/>
                  </a:lnTo>
                  <a:lnTo>
                    <a:pt x="10083" y="14173"/>
                  </a:lnTo>
                  <a:lnTo>
                    <a:pt x="10515" y="14084"/>
                  </a:lnTo>
                  <a:lnTo>
                    <a:pt x="10502" y="13728"/>
                  </a:lnTo>
                  <a:lnTo>
                    <a:pt x="10502" y="13970"/>
                  </a:lnTo>
                  <a:lnTo>
                    <a:pt x="9575" y="13995"/>
                  </a:lnTo>
                  <a:lnTo>
                    <a:pt x="9131" y="14033"/>
                  </a:lnTo>
                  <a:lnTo>
                    <a:pt x="8661" y="14033"/>
                  </a:lnTo>
                  <a:lnTo>
                    <a:pt x="7670" y="13944"/>
                  </a:lnTo>
                  <a:lnTo>
                    <a:pt x="7200" y="13792"/>
                  </a:lnTo>
                  <a:lnTo>
                    <a:pt x="7035" y="13589"/>
                  </a:lnTo>
                  <a:lnTo>
                    <a:pt x="7200" y="13373"/>
                  </a:lnTo>
                  <a:lnTo>
                    <a:pt x="7607" y="13030"/>
                  </a:lnTo>
                  <a:lnTo>
                    <a:pt x="8140" y="12865"/>
                  </a:lnTo>
                  <a:lnTo>
                    <a:pt x="9118" y="12954"/>
                  </a:lnTo>
                  <a:lnTo>
                    <a:pt x="9550" y="13106"/>
                  </a:lnTo>
                  <a:lnTo>
                    <a:pt x="10287" y="13665"/>
                  </a:lnTo>
                  <a:lnTo>
                    <a:pt x="10363" y="13830"/>
                  </a:lnTo>
                  <a:lnTo>
                    <a:pt x="10502" y="13970"/>
                  </a:lnTo>
                  <a:lnTo>
                    <a:pt x="10502" y="13728"/>
                  </a:lnTo>
                  <a:lnTo>
                    <a:pt x="10477" y="12547"/>
                  </a:lnTo>
                  <a:lnTo>
                    <a:pt x="10693" y="12001"/>
                  </a:lnTo>
                  <a:lnTo>
                    <a:pt x="10947" y="11582"/>
                  </a:lnTo>
                  <a:lnTo>
                    <a:pt x="11582" y="11557"/>
                  </a:lnTo>
                  <a:lnTo>
                    <a:pt x="11531" y="12217"/>
                  </a:lnTo>
                  <a:lnTo>
                    <a:pt x="11430" y="12585"/>
                  </a:lnTo>
                  <a:lnTo>
                    <a:pt x="11099" y="13335"/>
                  </a:lnTo>
                  <a:lnTo>
                    <a:pt x="10756" y="13906"/>
                  </a:lnTo>
                  <a:lnTo>
                    <a:pt x="10909" y="13868"/>
                  </a:lnTo>
                  <a:lnTo>
                    <a:pt x="11150" y="13601"/>
                  </a:lnTo>
                  <a:lnTo>
                    <a:pt x="11468" y="13042"/>
                  </a:lnTo>
                  <a:lnTo>
                    <a:pt x="11658" y="12547"/>
                  </a:lnTo>
                  <a:lnTo>
                    <a:pt x="11760" y="11557"/>
                  </a:lnTo>
                  <a:lnTo>
                    <a:pt x="12077" y="11582"/>
                  </a:lnTo>
                  <a:lnTo>
                    <a:pt x="12509" y="11544"/>
                  </a:lnTo>
                  <a:lnTo>
                    <a:pt x="12877" y="11379"/>
                  </a:lnTo>
                  <a:lnTo>
                    <a:pt x="13296" y="11290"/>
                  </a:lnTo>
                  <a:lnTo>
                    <a:pt x="13652" y="11074"/>
                  </a:lnTo>
                  <a:lnTo>
                    <a:pt x="13944" y="10769"/>
                  </a:lnTo>
                  <a:close/>
                </a:path>
                <a:path w="33655" h="20954">
                  <a:moveTo>
                    <a:pt x="22885" y="13601"/>
                  </a:moveTo>
                  <a:lnTo>
                    <a:pt x="17195" y="15036"/>
                  </a:lnTo>
                  <a:lnTo>
                    <a:pt x="19164" y="14909"/>
                  </a:lnTo>
                  <a:lnTo>
                    <a:pt x="21094" y="14414"/>
                  </a:lnTo>
                  <a:lnTo>
                    <a:pt x="22885" y="13601"/>
                  </a:lnTo>
                  <a:close/>
                </a:path>
                <a:path w="33655" h="20954">
                  <a:moveTo>
                    <a:pt x="25996" y="11607"/>
                  </a:moveTo>
                  <a:lnTo>
                    <a:pt x="25819" y="12090"/>
                  </a:lnTo>
                  <a:lnTo>
                    <a:pt x="25717" y="14312"/>
                  </a:lnTo>
                  <a:lnTo>
                    <a:pt x="25831" y="14643"/>
                  </a:lnTo>
                  <a:lnTo>
                    <a:pt x="25819" y="13677"/>
                  </a:lnTo>
                  <a:lnTo>
                    <a:pt x="25996" y="11607"/>
                  </a:lnTo>
                  <a:close/>
                </a:path>
                <a:path w="33655" h="20954">
                  <a:moveTo>
                    <a:pt x="26695" y="12687"/>
                  </a:moveTo>
                  <a:lnTo>
                    <a:pt x="26441" y="12903"/>
                  </a:lnTo>
                  <a:lnTo>
                    <a:pt x="26276" y="13627"/>
                  </a:lnTo>
                  <a:lnTo>
                    <a:pt x="26314" y="13931"/>
                  </a:lnTo>
                  <a:lnTo>
                    <a:pt x="26593" y="13906"/>
                  </a:lnTo>
                  <a:lnTo>
                    <a:pt x="26504" y="13614"/>
                  </a:lnTo>
                  <a:lnTo>
                    <a:pt x="26695" y="12979"/>
                  </a:lnTo>
                  <a:lnTo>
                    <a:pt x="26695" y="12687"/>
                  </a:lnTo>
                  <a:close/>
                </a:path>
                <a:path w="33655" h="20954">
                  <a:moveTo>
                    <a:pt x="27698" y="10553"/>
                  </a:moveTo>
                  <a:lnTo>
                    <a:pt x="27495" y="10680"/>
                  </a:lnTo>
                  <a:lnTo>
                    <a:pt x="27139" y="11188"/>
                  </a:lnTo>
                  <a:lnTo>
                    <a:pt x="27076" y="11430"/>
                  </a:lnTo>
                  <a:lnTo>
                    <a:pt x="27216" y="11493"/>
                  </a:lnTo>
                  <a:lnTo>
                    <a:pt x="27355" y="11315"/>
                  </a:lnTo>
                  <a:lnTo>
                    <a:pt x="27698" y="10807"/>
                  </a:lnTo>
                  <a:lnTo>
                    <a:pt x="27698" y="10553"/>
                  </a:lnTo>
                  <a:close/>
                </a:path>
                <a:path w="33655" h="20954">
                  <a:moveTo>
                    <a:pt x="28232" y="8623"/>
                  </a:moveTo>
                  <a:lnTo>
                    <a:pt x="27647" y="8839"/>
                  </a:lnTo>
                  <a:lnTo>
                    <a:pt x="26060" y="10909"/>
                  </a:lnTo>
                  <a:lnTo>
                    <a:pt x="25996" y="11607"/>
                  </a:lnTo>
                  <a:lnTo>
                    <a:pt x="26250" y="10909"/>
                  </a:lnTo>
                  <a:lnTo>
                    <a:pt x="27762" y="8953"/>
                  </a:lnTo>
                  <a:lnTo>
                    <a:pt x="28232" y="8623"/>
                  </a:lnTo>
                  <a:close/>
                </a:path>
                <a:path w="33655" h="20954">
                  <a:moveTo>
                    <a:pt x="29438" y="7975"/>
                  </a:moveTo>
                  <a:lnTo>
                    <a:pt x="29210" y="6616"/>
                  </a:lnTo>
                  <a:lnTo>
                    <a:pt x="28905" y="5283"/>
                  </a:lnTo>
                  <a:lnTo>
                    <a:pt x="28511" y="3949"/>
                  </a:lnTo>
                  <a:lnTo>
                    <a:pt x="28219" y="2616"/>
                  </a:lnTo>
                  <a:lnTo>
                    <a:pt x="27838" y="1295"/>
                  </a:lnTo>
                  <a:lnTo>
                    <a:pt x="27381" y="0"/>
                  </a:lnTo>
                  <a:lnTo>
                    <a:pt x="27597" y="1358"/>
                  </a:lnTo>
                  <a:lnTo>
                    <a:pt x="27901" y="2692"/>
                  </a:lnTo>
                  <a:lnTo>
                    <a:pt x="28270" y="4025"/>
                  </a:lnTo>
                  <a:lnTo>
                    <a:pt x="28587" y="5359"/>
                  </a:lnTo>
                  <a:lnTo>
                    <a:pt x="28968" y="6680"/>
                  </a:lnTo>
                  <a:lnTo>
                    <a:pt x="29438" y="7975"/>
                  </a:lnTo>
                  <a:close/>
                </a:path>
                <a:path w="33655" h="20954">
                  <a:moveTo>
                    <a:pt x="29565" y="9156"/>
                  </a:moveTo>
                  <a:lnTo>
                    <a:pt x="29286" y="9118"/>
                  </a:lnTo>
                  <a:lnTo>
                    <a:pt x="28917" y="9321"/>
                  </a:lnTo>
                  <a:lnTo>
                    <a:pt x="28562" y="9525"/>
                  </a:lnTo>
                  <a:lnTo>
                    <a:pt x="28486" y="9829"/>
                  </a:lnTo>
                  <a:lnTo>
                    <a:pt x="28613" y="9893"/>
                  </a:lnTo>
                  <a:lnTo>
                    <a:pt x="28790" y="9702"/>
                  </a:lnTo>
                  <a:lnTo>
                    <a:pt x="29298" y="9347"/>
                  </a:lnTo>
                  <a:lnTo>
                    <a:pt x="29552" y="9232"/>
                  </a:lnTo>
                  <a:close/>
                </a:path>
                <a:path w="33655" h="20954">
                  <a:moveTo>
                    <a:pt x="30924" y="8470"/>
                  </a:moveTo>
                  <a:lnTo>
                    <a:pt x="30797" y="8470"/>
                  </a:lnTo>
                  <a:lnTo>
                    <a:pt x="30594" y="8572"/>
                  </a:lnTo>
                  <a:lnTo>
                    <a:pt x="30403" y="8661"/>
                  </a:lnTo>
                  <a:lnTo>
                    <a:pt x="30353" y="8813"/>
                  </a:lnTo>
                  <a:lnTo>
                    <a:pt x="30556" y="8851"/>
                  </a:lnTo>
                  <a:lnTo>
                    <a:pt x="30734" y="8763"/>
                  </a:lnTo>
                  <a:lnTo>
                    <a:pt x="30924" y="8661"/>
                  </a:lnTo>
                  <a:lnTo>
                    <a:pt x="30924" y="8470"/>
                  </a:lnTo>
                  <a:close/>
                </a:path>
                <a:path w="33655" h="20954">
                  <a:moveTo>
                    <a:pt x="31381" y="7607"/>
                  </a:moveTo>
                  <a:lnTo>
                    <a:pt x="31038" y="7607"/>
                  </a:lnTo>
                  <a:lnTo>
                    <a:pt x="30670" y="7658"/>
                  </a:lnTo>
                  <a:lnTo>
                    <a:pt x="30327" y="7734"/>
                  </a:lnTo>
                  <a:lnTo>
                    <a:pt x="28790" y="8229"/>
                  </a:lnTo>
                  <a:lnTo>
                    <a:pt x="28232" y="8623"/>
                  </a:lnTo>
                  <a:lnTo>
                    <a:pt x="30810" y="7696"/>
                  </a:lnTo>
                  <a:lnTo>
                    <a:pt x="31381" y="7607"/>
                  </a:lnTo>
                  <a:close/>
                </a:path>
                <a:path w="33655" h="20954">
                  <a:moveTo>
                    <a:pt x="33070" y="12852"/>
                  </a:moveTo>
                  <a:lnTo>
                    <a:pt x="32715" y="12877"/>
                  </a:lnTo>
                  <a:lnTo>
                    <a:pt x="28244" y="14084"/>
                  </a:lnTo>
                  <a:lnTo>
                    <a:pt x="12026" y="18186"/>
                  </a:lnTo>
                  <a:lnTo>
                    <a:pt x="6807" y="19354"/>
                  </a:lnTo>
                  <a:lnTo>
                    <a:pt x="6642" y="18453"/>
                  </a:lnTo>
                  <a:lnTo>
                    <a:pt x="5600" y="17424"/>
                  </a:lnTo>
                  <a:lnTo>
                    <a:pt x="4279" y="17183"/>
                  </a:lnTo>
                  <a:lnTo>
                    <a:pt x="4851" y="17462"/>
                  </a:lnTo>
                  <a:lnTo>
                    <a:pt x="5384" y="17818"/>
                  </a:lnTo>
                  <a:lnTo>
                    <a:pt x="5880" y="18249"/>
                  </a:lnTo>
                  <a:lnTo>
                    <a:pt x="6273" y="18719"/>
                  </a:lnTo>
                  <a:lnTo>
                    <a:pt x="6642" y="19227"/>
                  </a:lnTo>
                  <a:lnTo>
                    <a:pt x="6718" y="19380"/>
                  </a:lnTo>
                  <a:lnTo>
                    <a:pt x="0" y="20878"/>
                  </a:lnTo>
                  <a:lnTo>
                    <a:pt x="4889" y="19989"/>
                  </a:lnTo>
                  <a:lnTo>
                    <a:pt x="6832" y="19570"/>
                  </a:lnTo>
                  <a:lnTo>
                    <a:pt x="12065" y="18440"/>
                  </a:lnTo>
                  <a:lnTo>
                    <a:pt x="21209" y="16205"/>
                  </a:lnTo>
                  <a:lnTo>
                    <a:pt x="25323" y="15100"/>
                  </a:lnTo>
                  <a:lnTo>
                    <a:pt x="31788" y="13258"/>
                  </a:lnTo>
                  <a:lnTo>
                    <a:pt x="33070" y="12852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49507" y="3760633"/>
              <a:ext cx="37465" cy="17145"/>
            </a:xfrm>
            <a:custGeom>
              <a:avLst/>
              <a:gdLst/>
              <a:ahLst/>
              <a:cxnLst/>
              <a:rect l="l" t="t" r="r" b="b"/>
              <a:pathLst>
                <a:path w="37465" h="17145">
                  <a:moveTo>
                    <a:pt x="37050" y="0"/>
                  </a:moveTo>
                  <a:lnTo>
                    <a:pt x="16981" y="239"/>
                  </a:lnTo>
                  <a:lnTo>
                    <a:pt x="16981" y="10954"/>
                  </a:lnTo>
                  <a:lnTo>
                    <a:pt x="0" y="14993"/>
                  </a:lnTo>
                  <a:lnTo>
                    <a:pt x="4125" y="16190"/>
                  </a:lnTo>
                  <a:lnTo>
                    <a:pt x="9937" y="16666"/>
                  </a:lnTo>
                  <a:lnTo>
                    <a:pt x="19441" y="16550"/>
                  </a:lnTo>
                  <a:lnTo>
                    <a:pt x="29272" y="16145"/>
                  </a:lnTo>
                  <a:lnTo>
                    <a:pt x="36065" y="15759"/>
                  </a:lnTo>
                  <a:lnTo>
                    <a:pt x="37302" y="1566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7161" y="3768873"/>
              <a:ext cx="11178" cy="9580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752817" y="3558971"/>
              <a:ext cx="118110" cy="217804"/>
            </a:xfrm>
            <a:custGeom>
              <a:avLst/>
              <a:gdLst/>
              <a:ahLst/>
              <a:cxnLst/>
              <a:rect l="l" t="t" r="r" b="b"/>
              <a:pathLst>
                <a:path w="118109" h="217804">
                  <a:moveTo>
                    <a:pt x="13157" y="214693"/>
                  </a:moveTo>
                  <a:lnTo>
                    <a:pt x="12928" y="214249"/>
                  </a:lnTo>
                  <a:lnTo>
                    <a:pt x="12623" y="213804"/>
                  </a:lnTo>
                  <a:lnTo>
                    <a:pt x="12331" y="213360"/>
                  </a:lnTo>
                  <a:lnTo>
                    <a:pt x="12052" y="213017"/>
                  </a:lnTo>
                  <a:lnTo>
                    <a:pt x="12115" y="213499"/>
                  </a:lnTo>
                  <a:lnTo>
                    <a:pt x="12738" y="214388"/>
                  </a:lnTo>
                  <a:lnTo>
                    <a:pt x="13068" y="214693"/>
                  </a:lnTo>
                  <a:close/>
                </a:path>
                <a:path w="118109" h="217804">
                  <a:moveTo>
                    <a:pt x="14757" y="213753"/>
                  </a:moveTo>
                  <a:lnTo>
                    <a:pt x="14566" y="213474"/>
                  </a:lnTo>
                  <a:lnTo>
                    <a:pt x="14211" y="213169"/>
                  </a:lnTo>
                  <a:lnTo>
                    <a:pt x="13868" y="212864"/>
                  </a:lnTo>
                  <a:lnTo>
                    <a:pt x="13550" y="212648"/>
                  </a:lnTo>
                  <a:lnTo>
                    <a:pt x="13703" y="213042"/>
                  </a:lnTo>
                  <a:lnTo>
                    <a:pt x="14046" y="213334"/>
                  </a:lnTo>
                  <a:lnTo>
                    <a:pt x="14414" y="213639"/>
                  </a:lnTo>
                  <a:lnTo>
                    <a:pt x="14757" y="213804"/>
                  </a:lnTo>
                  <a:close/>
                </a:path>
                <a:path w="118109" h="217804">
                  <a:moveTo>
                    <a:pt x="15684" y="211899"/>
                  </a:moveTo>
                  <a:lnTo>
                    <a:pt x="15341" y="211797"/>
                  </a:lnTo>
                  <a:lnTo>
                    <a:pt x="14986" y="211759"/>
                  </a:lnTo>
                  <a:lnTo>
                    <a:pt x="14617" y="211810"/>
                  </a:lnTo>
                  <a:lnTo>
                    <a:pt x="14274" y="211785"/>
                  </a:lnTo>
                  <a:lnTo>
                    <a:pt x="13919" y="211836"/>
                  </a:lnTo>
                  <a:lnTo>
                    <a:pt x="13589" y="211950"/>
                  </a:lnTo>
                  <a:lnTo>
                    <a:pt x="13931" y="212064"/>
                  </a:lnTo>
                  <a:lnTo>
                    <a:pt x="14287" y="212090"/>
                  </a:lnTo>
                  <a:lnTo>
                    <a:pt x="14643" y="212051"/>
                  </a:lnTo>
                  <a:lnTo>
                    <a:pt x="14998" y="212077"/>
                  </a:lnTo>
                  <a:lnTo>
                    <a:pt x="15354" y="212026"/>
                  </a:lnTo>
                  <a:lnTo>
                    <a:pt x="15684" y="211899"/>
                  </a:lnTo>
                  <a:close/>
                </a:path>
                <a:path w="118109" h="217804">
                  <a:moveTo>
                    <a:pt x="16014" y="210566"/>
                  </a:moveTo>
                  <a:lnTo>
                    <a:pt x="15621" y="210566"/>
                  </a:lnTo>
                  <a:lnTo>
                    <a:pt x="15227" y="210604"/>
                  </a:lnTo>
                  <a:lnTo>
                    <a:pt x="14833" y="210680"/>
                  </a:lnTo>
                  <a:lnTo>
                    <a:pt x="14439" y="210680"/>
                  </a:lnTo>
                  <a:lnTo>
                    <a:pt x="14046" y="210705"/>
                  </a:lnTo>
                  <a:lnTo>
                    <a:pt x="13690" y="210769"/>
                  </a:lnTo>
                  <a:lnTo>
                    <a:pt x="13550" y="210553"/>
                  </a:lnTo>
                  <a:lnTo>
                    <a:pt x="13271" y="210502"/>
                  </a:lnTo>
                  <a:lnTo>
                    <a:pt x="12827" y="210527"/>
                  </a:lnTo>
                  <a:lnTo>
                    <a:pt x="12420" y="210781"/>
                  </a:lnTo>
                  <a:lnTo>
                    <a:pt x="12217" y="211162"/>
                  </a:lnTo>
                  <a:lnTo>
                    <a:pt x="12026" y="211455"/>
                  </a:lnTo>
                  <a:lnTo>
                    <a:pt x="11963" y="211645"/>
                  </a:lnTo>
                  <a:lnTo>
                    <a:pt x="11963" y="212915"/>
                  </a:lnTo>
                  <a:lnTo>
                    <a:pt x="11722" y="212890"/>
                  </a:lnTo>
                  <a:lnTo>
                    <a:pt x="8648" y="211747"/>
                  </a:lnTo>
                  <a:lnTo>
                    <a:pt x="8826" y="211607"/>
                  </a:lnTo>
                  <a:lnTo>
                    <a:pt x="9296" y="211353"/>
                  </a:lnTo>
                  <a:lnTo>
                    <a:pt x="9880" y="211302"/>
                  </a:lnTo>
                  <a:lnTo>
                    <a:pt x="10845" y="211620"/>
                  </a:lnTo>
                  <a:lnTo>
                    <a:pt x="11226" y="211861"/>
                  </a:lnTo>
                  <a:lnTo>
                    <a:pt x="11747" y="212471"/>
                  </a:lnTo>
                  <a:lnTo>
                    <a:pt x="11836" y="212623"/>
                  </a:lnTo>
                  <a:lnTo>
                    <a:pt x="11963" y="212915"/>
                  </a:lnTo>
                  <a:lnTo>
                    <a:pt x="11963" y="211645"/>
                  </a:lnTo>
                  <a:lnTo>
                    <a:pt x="11912" y="211785"/>
                  </a:lnTo>
                  <a:lnTo>
                    <a:pt x="11861" y="212128"/>
                  </a:lnTo>
                  <a:lnTo>
                    <a:pt x="11836" y="212267"/>
                  </a:lnTo>
                  <a:lnTo>
                    <a:pt x="11112" y="211302"/>
                  </a:lnTo>
                  <a:lnTo>
                    <a:pt x="9791" y="210908"/>
                  </a:lnTo>
                  <a:lnTo>
                    <a:pt x="8775" y="211429"/>
                  </a:lnTo>
                  <a:lnTo>
                    <a:pt x="8623" y="211543"/>
                  </a:lnTo>
                  <a:lnTo>
                    <a:pt x="8636" y="212102"/>
                  </a:lnTo>
                  <a:lnTo>
                    <a:pt x="11506" y="213017"/>
                  </a:lnTo>
                  <a:lnTo>
                    <a:pt x="11938" y="213017"/>
                  </a:lnTo>
                  <a:lnTo>
                    <a:pt x="12014" y="212712"/>
                  </a:lnTo>
                  <a:lnTo>
                    <a:pt x="12979" y="210680"/>
                  </a:lnTo>
                  <a:lnTo>
                    <a:pt x="13563" y="210807"/>
                  </a:lnTo>
                  <a:lnTo>
                    <a:pt x="13449" y="211302"/>
                  </a:lnTo>
                  <a:lnTo>
                    <a:pt x="13271" y="211569"/>
                  </a:lnTo>
                  <a:lnTo>
                    <a:pt x="13119" y="211848"/>
                  </a:lnTo>
                  <a:lnTo>
                    <a:pt x="12941" y="212115"/>
                  </a:lnTo>
                  <a:lnTo>
                    <a:pt x="12750" y="212356"/>
                  </a:lnTo>
                  <a:lnTo>
                    <a:pt x="12382" y="212750"/>
                  </a:lnTo>
                  <a:lnTo>
                    <a:pt x="12153" y="212915"/>
                  </a:lnTo>
                  <a:lnTo>
                    <a:pt x="12357" y="212940"/>
                  </a:lnTo>
                  <a:lnTo>
                    <a:pt x="13106" y="212217"/>
                  </a:lnTo>
                  <a:lnTo>
                    <a:pt x="13309" y="211963"/>
                  </a:lnTo>
                  <a:lnTo>
                    <a:pt x="13474" y="211683"/>
                  </a:lnTo>
                  <a:lnTo>
                    <a:pt x="13589" y="211493"/>
                  </a:lnTo>
                  <a:lnTo>
                    <a:pt x="13652" y="211289"/>
                  </a:lnTo>
                  <a:lnTo>
                    <a:pt x="13690" y="211086"/>
                  </a:lnTo>
                  <a:lnTo>
                    <a:pt x="13728" y="210820"/>
                  </a:lnTo>
                  <a:lnTo>
                    <a:pt x="14020" y="210947"/>
                  </a:lnTo>
                  <a:lnTo>
                    <a:pt x="14452" y="210997"/>
                  </a:lnTo>
                  <a:lnTo>
                    <a:pt x="14846" y="210908"/>
                  </a:lnTo>
                  <a:lnTo>
                    <a:pt x="15278" y="210934"/>
                  </a:lnTo>
                  <a:lnTo>
                    <a:pt x="15671" y="210807"/>
                  </a:lnTo>
                  <a:lnTo>
                    <a:pt x="16014" y="210566"/>
                  </a:lnTo>
                  <a:close/>
                </a:path>
                <a:path w="118109" h="217804">
                  <a:moveTo>
                    <a:pt x="24091" y="215277"/>
                  </a:moveTo>
                  <a:lnTo>
                    <a:pt x="22796" y="215468"/>
                  </a:lnTo>
                  <a:lnTo>
                    <a:pt x="18237" y="215468"/>
                  </a:lnTo>
                  <a:lnTo>
                    <a:pt x="19202" y="215658"/>
                  </a:lnTo>
                  <a:lnTo>
                    <a:pt x="20193" y="215734"/>
                  </a:lnTo>
                  <a:lnTo>
                    <a:pt x="21170" y="215671"/>
                  </a:lnTo>
                  <a:lnTo>
                    <a:pt x="22148" y="215696"/>
                  </a:lnTo>
                  <a:lnTo>
                    <a:pt x="22339" y="215671"/>
                  </a:lnTo>
                  <a:lnTo>
                    <a:pt x="23139" y="215582"/>
                  </a:lnTo>
                  <a:lnTo>
                    <a:pt x="24091" y="215341"/>
                  </a:lnTo>
                  <a:close/>
                </a:path>
                <a:path w="118109" h="217804">
                  <a:moveTo>
                    <a:pt x="28028" y="215290"/>
                  </a:moveTo>
                  <a:lnTo>
                    <a:pt x="27635" y="215417"/>
                  </a:lnTo>
                  <a:lnTo>
                    <a:pt x="27419" y="216115"/>
                  </a:lnTo>
                  <a:lnTo>
                    <a:pt x="27470" y="216433"/>
                  </a:lnTo>
                  <a:lnTo>
                    <a:pt x="27597" y="216433"/>
                  </a:lnTo>
                  <a:lnTo>
                    <a:pt x="27673" y="216166"/>
                  </a:lnTo>
                  <a:lnTo>
                    <a:pt x="27800" y="215861"/>
                  </a:lnTo>
                  <a:lnTo>
                    <a:pt x="27927" y="215557"/>
                  </a:lnTo>
                  <a:lnTo>
                    <a:pt x="28028" y="215290"/>
                  </a:lnTo>
                  <a:close/>
                </a:path>
                <a:path w="118109" h="217804">
                  <a:moveTo>
                    <a:pt x="29502" y="213423"/>
                  </a:moveTo>
                  <a:lnTo>
                    <a:pt x="29235" y="213512"/>
                  </a:lnTo>
                  <a:lnTo>
                    <a:pt x="29032" y="213728"/>
                  </a:lnTo>
                  <a:lnTo>
                    <a:pt x="28816" y="213931"/>
                  </a:lnTo>
                  <a:lnTo>
                    <a:pt x="28702" y="214134"/>
                  </a:lnTo>
                  <a:lnTo>
                    <a:pt x="28917" y="214096"/>
                  </a:lnTo>
                  <a:lnTo>
                    <a:pt x="29502" y="213677"/>
                  </a:lnTo>
                  <a:lnTo>
                    <a:pt x="29502" y="213423"/>
                  </a:lnTo>
                  <a:close/>
                </a:path>
                <a:path w="118109" h="217804">
                  <a:moveTo>
                    <a:pt x="30289" y="217017"/>
                  </a:moveTo>
                  <a:lnTo>
                    <a:pt x="21894" y="217335"/>
                  </a:lnTo>
                  <a:lnTo>
                    <a:pt x="7213" y="217335"/>
                  </a:lnTo>
                  <a:lnTo>
                    <a:pt x="7226" y="217119"/>
                  </a:lnTo>
                  <a:lnTo>
                    <a:pt x="7035" y="216471"/>
                  </a:lnTo>
                  <a:lnTo>
                    <a:pt x="6642" y="215938"/>
                  </a:lnTo>
                  <a:lnTo>
                    <a:pt x="6337" y="215353"/>
                  </a:lnTo>
                  <a:lnTo>
                    <a:pt x="5803" y="214922"/>
                  </a:lnTo>
                  <a:lnTo>
                    <a:pt x="5168" y="214693"/>
                  </a:lnTo>
                  <a:lnTo>
                    <a:pt x="5664" y="215087"/>
                  </a:lnTo>
                  <a:lnTo>
                    <a:pt x="6108" y="215544"/>
                  </a:lnTo>
                  <a:lnTo>
                    <a:pt x="6477" y="216039"/>
                  </a:lnTo>
                  <a:lnTo>
                    <a:pt x="6781" y="216585"/>
                  </a:lnTo>
                  <a:lnTo>
                    <a:pt x="7023" y="217157"/>
                  </a:lnTo>
                  <a:lnTo>
                    <a:pt x="7061" y="217335"/>
                  </a:lnTo>
                  <a:lnTo>
                    <a:pt x="1498" y="217335"/>
                  </a:lnTo>
                  <a:lnTo>
                    <a:pt x="5156" y="217449"/>
                  </a:lnTo>
                  <a:lnTo>
                    <a:pt x="7099" y="217449"/>
                  </a:lnTo>
                  <a:lnTo>
                    <a:pt x="7188" y="217766"/>
                  </a:lnTo>
                  <a:lnTo>
                    <a:pt x="7200" y="217449"/>
                  </a:lnTo>
                  <a:lnTo>
                    <a:pt x="8216" y="217449"/>
                  </a:lnTo>
                  <a:lnTo>
                    <a:pt x="12509" y="217512"/>
                  </a:lnTo>
                  <a:lnTo>
                    <a:pt x="21894" y="217385"/>
                  </a:lnTo>
                  <a:lnTo>
                    <a:pt x="29222" y="217081"/>
                  </a:lnTo>
                  <a:lnTo>
                    <a:pt x="30289" y="217017"/>
                  </a:lnTo>
                  <a:close/>
                </a:path>
                <a:path w="118109" h="217804">
                  <a:moveTo>
                    <a:pt x="31623" y="212496"/>
                  </a:moveTo>
                  <a:lnTo>
                    <a:pt x="31305" y="212369"/>
                  </a:lnTo>
                  <a:lnTo>
                    <a:pt x="30949" y="212496"/>
                  </a:lnTo>
                  <a:lnTo>
                    <a:pt x="30581" y="212623"/>
                  </a:lnTo>
                  <a:lnTo>
                    <a:pt x="30416" y="212928"/>
                  </a:lnTo>
                  <a:lnTo>
                    <a:pt x="30734" y="212915"/>
                  </a:lnTo>
                  <a:lnTo>
                    <a:pt x="31026" y="212737"/>
                  </a:lnTo>
                  <a:lnTo>
                    <a:pt x="31305" y="212559"/>
                  </a:lnTo>
                  <a:lnTo>
                    <a:pt x="31597" y="212559"/>
                  </a:lnTo>
                  <a:close/>
                </a:path>
                <a:path w="118109" h="217804">
                  <a:moveTo>
                    <a:pt x="33108" y="212140"/>
                  </a:moveTo>
                  <a:lnTo>
                    <a:pt x="32905" y="212064"/>
                  </a:lnTo>
                  <a:lnTo>
                    <a:pt x="32753" y="212128"/>
                  </a:lnTo>
                  <a:lnTo>
                    <a:pt x="32588" y="212191"/>
                  </a:lnTo>
                  <a:lnTo>
                    <a:pt x="32473" y="212369"/>
                  </a:lnTo>
                  <a:lnTo>
                    <a:pt x="32689" y="212432"/>
                  </a:lnTo>
                  <a:lnTo>
                    <a:pt x="33020" y="212305"/>
                  </a:lnTo>
                  <a:lnTo>
                    <a:pt x="33108" y="212140"/>
                  </a:lnTo>
                  <a:close/>
                </a:path>
                <a:path w="118109" h="217804">
                  <a:moveTo>
                    <a:pt x="34213" y="216865"/>
                  </a:moveTo>
                  <a:lnTo>
                    <a:pt x="32867" y="216865"/>
                  </a:lnTo>
                  <a:lnTo>
                    <a:pt x="30289" y="217017"/>
                  </a:lnTo>
                  <a:lnTo>
                    <a:pt x="32880" y="216916"/>
                  </a:lnTo>
                  <a:lnTo>
                    <a:pt x="33870" y="216916"/>
                  </a:lnTo>
                  <a:lnTo>
                    <a:pt x="34213" y="216865"/>
                  </a:lnTo>
                  <a:close/>
                </a:path>
                <a:path w="118109" h="217804">
                  <a:moveTo>
                    <a:pt x="117538" y="203746"/>
                  </a:moveTo>
                  <a:lnTo>
                    <a:pt x="60579" y="0"/>
                  </a:lnTo>
                  <a:lnTo>
                    <a:pt x="0" y="0"/>
                  </a:lnTo>
                  <a:lnTo>
                    <a:pt x="9347" y="208013"/>
                  </a:lnTo>
                  <a:lnTo>
                    <a:pt x="31521" y="208483"/>
                  </a:lnTo>
                  <a:lnTo>
                    <a:pt x="31750" y="211264"/>
                  </a:lnTo>
                  <a:lnTo>
                    <a:pt x="29730" y="211429"/>
                  </a:lnTo>
                  <a:lnTo>
                    <a:pt x="27597" y="213169"/>
                  </a:lnTo>
                  <a:lnTo>
                    <a:pt x="26784" y="215950"/>
                  </a:lnTo>
                  <a:lnTo>
                    <a:pt x="26720" y="216306"/>
                  </a:lnTo>
                  <a:lnTo>
                    <a:pt x="26682" y="216674"/>
                  </a:lnTo>
                  <a:lnTo>
                    <a:pt x="26657" y="216814"/>
                  </a:lnTo>
                  <a:lnTo>
                    <a:pt x="26657" y="216941"/>
                  </a:lnTo>
                  <a:lnTo>
                    <a:pt x="26682" y="217081"/>
                  </a:lnTo>
                  <a:lnTo>
                    <a:pt x="26746" y="216522"/>
                  </a:lnTo>
                  <a:lnTo>
                    <a:pt x="27825" y="213347"/>
                  </a:lnTo>
                  <a:lnTo>
                    <a:pt x="29845" y="211709"/>
                  </a:lnTo>
                  <a:lnTo>
                    <a:pt x="32245" y="211391"/>
                  </a:lnTo>
                  <a:lnTo>
                    <a:pt x="32740" y="211366"/>
                  </a:lnTo>
                  <a:lnTo>
                    <a:pt x="33223" y="211366"/>
                  </a:lnTo>
                  <a:lnTo>
                    <a:pt x="33731" y="211391"/>
                  </a:lnTo>
                  <a:lnTo>
                    <a:pt x="33477" y="211251"/>
                  </a:lnTo>
                  <a:lnTo>
                    <a:pt x="33350" y="211213"/>
                  </a:lnTo>
                  <a:lnTo>
                    <a:pt x="32969" y="211188"/>
                  </a:lnTo>
                  <a:lnTo>
                    <a:pt x="32613" y="211188"/>
                  </a:lnTo>
                  <a:lnTo>
                    <a:pt x="31762" y="211264"/>
                  </a:lnTo>
                  <a:lnTo>
                    <a:pt x="31838" y="209931"/>
                  </a:lnTo>
                  <a:lnTo>
                    <a:pt x="31838" y="208559"/>
                  </a:lnTo>
                  <a:lnTo>
                    <a:pt x="40601" y="208661"/>
                  </a:lnTo>
                  <a:lnTo>
                    <a:pt x="35407" y="34531"/>
                  </a:lnTo>
                  <a:lnTo>
                    <a:pt x="91998" y="210743"/>
                  </a:lnTo>
                  <a:lnTo>
                    <a:pt x="117538" y="203746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85291" y="3563695"/>
              <a:ext cx="83185" cy="204470"/>
            </a:xfrm>
            <a:custGeom>
              <a:avLst/>
              <a:gdLst/>
              <a:ahLst/>
              <a:cxnLst/>
              <a:rect l="l" t="t" r="r" b="b"/>
              <a:pathLst>
                <a:path w="83184" h="204470">
                  <a:moveTo>
                    <a:pt x="647" y="128651"/>
                  </a:moveTo>
                  <a:lnTo>
                    <a:pt x="622" y="126733"/>
                  </a:lnTo>
                  <a:lnTo>
                    <a:pt x="457" y="125971"/>
                  </a:lnTo>
                  <a:lnTo>
                    <a:pt x="279" y="125971"/>
                  </a:lnTo>
                  <a:lnTo>
                    <a:pt x="114" y="125971"/>
                  </a:lnTo>
                  <a:lnTo>
                    <a:pt x="0" y="126746"/>
                  </a:lnTo>
                  <a:lnTo>
                    <a:pt x="25" y="127711"/>
                  </a:lnTo>
                  <a:lnTo>
                    <a:pt x="63" y="128663"/>
                  </a:lnTo>
                  <a:lnTo>
                    <a:pt x="215" y="129438"/>
                  </a:lnTo>
                  <a:lnTo>
                    <a:pt x="546" y="129438"/>
                  </a:lnTo>
                  <a:lnTo>
                    <a:pt x="647" y="128651"/>
                  </a:lnTo>
                  <a:close/>
                </a:path>
                <a:path w="83184" h="204470">
                  <a:moveTo>
                    <a:pt x="863" y="135585"/>
                  </a:moveTo>
                  <a:lnTo>
                    <a:pt x="825" y="134632"/>
                  </a:lnTo>
                  <a:lnTo>
                    <a:pt x="787" y="133667"/>
                  </a:lnTo>
                  <a:lnTo>
                    <a:pt x="635" y="132892"/>
                  </a:lnTo>
                  <a:lnTo>
                    <a:pt x="469" y="132892"/>
                  </a:lnTo>
                  <a:lnTo>
                    <a:pt x="304" y="132918"/>
                  </a:lnTo>
                  <a:lnTo>
                    <a:pt x="177" y="133680"/>
                  </a:lnTo>
                  <a:lnTo>
                    <a:pt x="215" y="134645"/>
                  </a:lnTo>
                  <a:lnTo>
                    <a:pt x="254" y="135597"/>
                  </a:lnTo>
                  <a:lnTo>
                    <a:pt x="393" y="136359"/>
                  </a:lnTo>
                  <a:lnTo>
                    <a:pt x="736" y="136359"/>
                  </a:lnTo>
                  <a:lnTo>
                    <a:pt x="863" y="135585"/>
                  </a:lnTo>
                  <a:close/>
                </a:path>
                <a:path w="83184" h="204470">
                  <a:moveTo>
                    <a:pt x="1066" y="142532"/>
                  </a:moveTo>
                  <a:lnTo>
                    <a:pt x="1016" y="140614"/>
                  </a:lnTo>
                  <a:lnTo>
                    <a:pt x="838" y="139839"/>
                  </a:lnTo>
                  <a:lnTo>
                    <a:pt x="673" y="139839"/>
                  </a:lnTo>
                  <a:lnTo>
                    <a:pt x="508" y="139839"/>
                  </a:lnTo>
                  <a:lnTo>
                    <a:pt x="406" y="140627"/>
                  </a:lnTo>
                  <a:lnTo>
                    <a:pt x="431" y="141592"/>
                  </a:lnTo>
                  <a:lnTo>
                    <a:pt x="469" y="142544"/>
                  </a:lnTo>
                  <a:lnTo>
                    <a:pt x="622" y="143332"/>
                  </a:lnTo>
                  <a:lnTo>
                    <a:pt x="787" y="143306"/>
                  </a:lnTo>
                  <a:lnTo>
                    <a:pt x="965" y="143294"/>
                  </a:lnTo>
                  <a:lnTo>
                    <a:pt x="1066" y="142532"/>
                  </a:lnTo>
                  <a:close/>
                </a:path>
                <a:path w="83184" h="204470">
                  <a:moveTo>
                    <a:pt x="1308" y="149453"/>
                  </a:moveTo>
                  <a:lnTo>
                    <a:pt x="1257" y="147535"/>
                  </a:lnTo>
                  <a:lnTo>
                    <a:pt x="1104" y="146773"/>
                  </a:lnTo>
                  <a:lnTo>
                    <a:pt x="914" y="146773"/>
                  </a:lnTo>
                  <a:lnTo>
                    <a:pt x="749" y="146773"/>
                  </a:lnTo>
                  <a:lnTo>
                    <a:pt x="635" y="147561"/>
                  </a:lnTo>
                  <a:lnTo>
                    <a:pt x="673" y="148526"/>
                  </a:lnTo>
                  <a:lnTo>
                    <a:pt x="723" y="149479"/>
                  </a:lnTo>
                  <a:lnTo>
                    <a:pt x="812" y="150253"/>
                  </a:lnTo>
                  <a:lnTo>
                    <a:pt x="1282" y="150228"/>
                  </a:lnTo>
                  <a:lnTo>
                    <a:pt x="1308" y="149453"/>
                  </a:lnTo>
                  <a:close/>
                </a:path>
                <a:path w="83184" h="204470">
                  <a:moveTo>
                    <a:pt x="1612" y="156387"/>
                  </a:moveTo>
                  <a:lnTo>
                    <a:pt x="1574" y="155422"/>
                  </a:lnTo>
                  <a:lnTo>
                    <a:pt x="1524" y="154470"/>
                  </a:lnTo>
                  <a:lnTo>
                    <a:pt x="1371" y="153708"/>
                  </a:lnTo>
                  <a:lnTo>
                    <a:pt x="1193" y="153708"/>
                  </a:lnTo>
                  <a:lnTo>
                    <a:pt x="1028" y="153708"/>
                  </a:lnTo>
                  <a:lnTo>
                    <a:pt x="939" y="154482"/>
                  </a:lnTo>
                  <a:lnTo>
                    <a:pt x="990" y="156400"/>
                  </a:lnTo>
                  <a:lnTo>
                    <a:pt x="1104" y="157187"/>
                  </a:lnTo>
                  <a:lnTo>
                    <a:pt x="1574" y="157162"/>
                  </a:lnTo>
                  <a:lnTo>
                    <a:pt x="1612" y="156387"/>
                  </a:lnTo>
                  <a:close/>
                </a:path>
                <a:path w="83184" h="204470">
                  <a:moveTo>
                    <a:pt x="1841" y="163322"/>
                  </a:moveTo>
                  <a:lnTo>
                    <a:pt x="1816" y="162356"/>
                  </a:lnTo>
                  <a:lnTo>
                    <a:pt x="1778" y="161404"/>
                  </a:lnTo>
                  <a:lnTo>
                    <a:pt x="1612" y="160629"/>
                  </a:lnTo>
                  <a:lnTo>
                    <a:pt x="1447" y="160629"/>
                  </a:lnTo>
                  <a:lnTo>
                    <a:pt x="1308" y="160629"/>
                  </a:lnTo>
                  <a:lnTo>
                    <a:pt x="1181" y="161417"/>
                  </a:lnTo>
                  <a:lnTo>
                    <a:pt x="1231" y="163334"/>
                  </a:lnTo>
                  <a:lnTo>
                    <a:pt x="1333" y="164096"/>
                  </a:lnTo>
                  <a:lnTo>
                    <a:pt x="1816" y="164096"/>
                  </a:lnTo>
                  <a:lnTo>
                    <a:pt x="1841" y="163322"/>
                  </a:lnTo>
                  <a:close/>
                </a:path>
                <a:path w="83184" h="204470">
                  <a:moveTo>
                    <a:pt x="2095" y="170243"/>
                  </a:moveTo>
                  <a:lnTo>
                    <a:pt x="2070" y="169291"/>
                  </a:lnTo>
                  <a:lnTo>
                    <a:pt x="2032" y="168338"/>
                  </a:lnTo>
                  <a:lnTo>
                    <a:pt x="1866" y="167563"/>
                  </a:lnTo>
                  <a:lnTo>
                    <a:pt x="1714" y="167563"/>
                  </a:lnTo>
                  <a:lnTo>
                    <a:pt x="1536" y="167563"/>
                  </a:lnTo>
                  <a:lnTo>
                    <a:pt x="1447" y="168351"/>
                  </a:lnTo>
                  <a:lnTo>
                    <a:pt x="1473" y="170268"/>
                  </a:lnTo>
                  <a:lnTo>
                    <a:pt x="1663" y="171030"/>
                  </a:lnTo>
                  <a:lnTo>
                    <a:pt x="1981" y="171030"/>
                  </a:lnTo>
                  <a:lnTo>
                    <a:pt x="2095" y="170243"/>
                  </a:lnTo>
                  <a:close/>
                </a:path>
                <a:path w="83184" h="204470">
                  <a:moveTo>
                    <a:pt x="2273" y="177190"/>
                  </a:moveTo>
                  <a:lnTo>
                    <a:pt x="2222" y="175285"/>
                  </a:lnTo>
                  <a:lnTo>
                    <a:pt x="2057" y="174510"/>
                  </a:lnTo>
                  <a:lnTo>
                    <a:pt x="1892" y="174510"/>
                  </a:lnTo>
                  <a:lnTo>
                    <a:pt x="1714" y="174510"/>
                  </a:lnTo>
                  <a:lnTo>
                    <a:pt x="1612" y="175298"/>
                  </a:lnTo>
                  <a:lnTo>
                    <a:pt x="1625" y="176250"/>
                  </a:lnTo>
                  <a:lnTo>
                    <a:pt x="1663" y="177203"/>
                  </a:lnTo>
                  <a:lnTo>
                    <a:pt x="1790" y="177977"/>
                  </a:lnTo>
                  <a:lnTo>
                    <a:pt x="2146" y="177977"/>
                  </a:lnTo>
                  <a:lnTo>
                    <a:pt x="2273" y="177190"/>
                  </a:lnTo>
                  <a:close/>
                </a:path>
                <a:path w="83184" h="204470">
                  <a:moveTo>
                    <a:pt x="2425" y="184124"/>
                  </a:moveTo>
                  <a:lnTo>
                    <a:pt x="2374" y="182206"/>
                  </a:lnTo>
                  <a:lnTo>
                    <a:pt x="2235" y="181444"/>
                  </a:lnTo>
                  <a:lnTo>
                    <a:pt x="2057" y="181444"/>
                  </a:lnTo>
                  <a:lnTo>
                    <a:pt x="1892" y="181444"/>
                  </a:lnTo>
                  <a:lnTo>
                    <a:pt x="1778" y="182219"/>
                  </a:lnTo>
                  <a:lnTo>
                    <a:pt x="1790" y="183184"/>
                  </a:lnTo>
                  <a:lnTo>
                    <a:pt x="1816" y="184137"/>
                  </a:lnTo>
                  <a:lnTo>
                    <a:pt x="1993" y="184899"/>
                  </a:lnTo>
                  <a:lnTo>
                    <a:pt x="2311" y="184899"/>
                  </a:lnTo>
                  <a:lnTo>
                    <a:pt x="2425" y="184124"/>
                  </a:lnTo>
                  <a:close/>
                </a:path>
                <a:path w="83184" h="204470">
                  <a:moveTo>
                    <a:pt x="2590" y="191046"/>
                  </a:moveTo>
                  <a:lnTo>
                    <a:pt x="2565" y="189128"/>
                  </a:lnTo>
                  <a:lnTo>
                    <a:pt x="2400" y="188366"/>
                  </a:lnTo>
                  <a:lnTo>
                    <a:pt x="2235" y="188366"/>
                  </a:lnTo>
                  <a:lnTo>
                    <a:pt x="2070" y="188391"/>
                  </a:lnTo>
                  <a:lnTo>
                    <a:pt x="1943" y="189153"/>
                  </a:lnTo>
                  <a:lnTo>
                    <a:pt x="1981" y="190119"/>
                  </a:lnTo>
                  <a:lnTo>
                    <a:pt x="2006" y="191071"/>
                  </a:lnTo>
                  <a:lnTo>
                    <a:pt x="2171" y="191833"/>
                  </a:lnTo>
                  <a:lnTo>
                    <a:pt x="2501" y="191833"/>
                  </a:lnTo>
                  <a:lnTo>
                    <a:pt x="2590" y="191046"/>
                  </a:lnTo>
                  <a:close/>
                </a:path>
                <a:path w="83184" h="204470">
                  <a:moveTo>
                    <a:pt x="2857" y="197980"/>
                  </a:moveTo>
                  <a:lnTo>
                    <a:pt x="2819" y="197027"/>
                  </a:lnTo>
                  <a:lnTo>
                    <a:pt x="2794" y="196062"/>
                  </a:lnTo>
                  <a:lnTo>
                    <a:pt x="2616" y="195300"/>
                  </a:lnTo>
                  <a:lnTo>
                    <a:pt x="2451" y="195300"/>
                  </a:lnTo>
                  <a:lnTo>
                    <a:pt x="2273" y="195313"/>
                  </a:lnTo>
                  <a:lnTo>
                    <a:pt x="2171" y="196100"/>
                  </a:lnTo>
                  <a:lnTo>
                    <a:pt x="2222" y="197053"/>
                  </a:lnTo>
                  <a:lnTo>
                    <a:pt x="2247" y="198018"/>
                  </a:lnTo>
                  <a:lnTo>
                    <a:pt x="2413" y="198767"/>
                  </a:lnTo>
                  <a:lnTo>
                    <a:pt x="2730" y="198767"/>
                  </a:lnTo>
                  <a:lnTo>
                    <a:pt x="2857" y="197980"/>
                  </a:lnTo>
                  <a:close/>
                </a:path>
                <a:path w="83184" h="204470">
                  <a:moveTo>
                    <a:pt x="3098" y="203568"/>
                  </a:moveTo>
                  <a:lnTo>
                    <a:pt x="3073" y="203085"/>
                  </a:lnTo>
                  <a:lnTo>
                    <a:pt x="3060" y="202615"/>
                  </a:lnTo>
                  <a:lnTo>
                    <a:pt x="2895" y="202234"/>
                  </a:lnTo>
                  <a:lnTo>
                    <a:pt x="2730" y="202234"/>
                  </a:lnTo>
                  <a:lnTo>
                    <a:pt x="2565" y="202247"/>
                  </a:lnTo>
                  <a:lnTo>
                    <a:pt x="2476" y="202641"/>
                  </a:lnTo>
                  <a:lnTo>
                    <a:pt x="2501" y="203606"/>
                  </a:lnTo>
                  <a:lnTo>
                    <a:pt x="2641" y="204000"/>
                  </a:lnTo>
                  <a:lnTo>
                    <a:pt x="2984" y="203974"/>
                  </a:lnTo>
                  <a:lnTo>
                    <a:pt x="3098" y="203568"/>
                  </a:lnTo>
                  <a:close/>
                </a:path>
                <a:path w="83184" h="204470">
                  <a:moveTo>
                    <a:pt x="24358" y="1219"/>
                  </a:moveTo>
                  <a:lnTo>
                    <a:pt x="24231" y="762"/>
                  </a:lnTo>
                  <a:lnTo>
                    <a:pt x="24104" y="292"/>
                  </a:lnTo>
                  <a:lnTo>
                    <a:pt x="23876" y="0"/>
                  </a:lnTo>
                  <a:lnTo>
                    <a:pt x="23710" y="0"/>
                  </a:lnTo>
                  <a:lnTo>
                    <a:pt x="23545" y="50"/>
                  </a:lnTo>
                  <a:lnTo>
                    <a:pt x="23545" y="457"/>
                  </a:lnTo>
                  <a:lnTo>
                    <a:pt x="23698" y="927"/>
                  </a:lnTo>
                  <a:lnTo>
                    <a:pt x="23825" y="1397"/>
                  </a:lnTo>
                  <a:lnTo>
                    <a:pt x="24104" y="1727"/>
                  </a:lnTo>
                  <a:lnTo>
                    <a:pt x="24231" y="1676"/>
                  </a:lnTo>
                  <a:lnTo>
                    <a:pt x="24358" y="1638"/>
                  </a:lnTo>
                  <a:lnTo>
                    <a:pt x="24358" y="1219"/>
                  </a:lnTo>
                  <a:close/>
                </a:path>
                <a:path w="83184" h="204470">
                  <a:moveTo>
                    <a:pt x="26390" y="8382"/>
                  </a:moveTo>
                  <a:lnTo>
                    <a:pt x="26276" y="7569"/>
                  </a:lnTo>
                  <a:lnTo>
                    <a:pt x="26009" y="6654"/>
                  </a:lnTo>
                  <a:lnTo>
                    <a:pt x="25730" y="5715"/>
                  </a:lnTo>
                  <a:lnTo>
                    <a:pt x="25374" y="5054"/>
                  </a:lnTo>
                  <a:lnTo>
                    <a:pt x="25209" y="5054"/>
                  </a:lnTo>
                  <a:lnTo>
                    <a:pt x="25057" y="5092"/>
                  </a:lnTo>
                  <a:lnTo>
                    <a:pt x="25158" y="5905"/>
                  </a:lnTo>
                  <a:lnTo>
                    <a:pt x="25425" y="6832"/>
                  </a:lnTo>
                  <a:lnTo>
                    <a:pt x="25704" y="7772"/>
                  </a:lnTo>
                  <a:lnTo>
                    <a:pt x="26060" y="8483"/>
                  </a:lnTo>
                  <a:lnTo>
                    <a:pt x="26390" y="8382"/>
                  </a:lnTo>
                  <a:close/>
                </a:path>
                <a:path w="83184" h="204470">
                  <a:moveTo>
                    <a:pt x="28422" y="15138"/>
                  </a:moveTo>
                  <a:lnTo>
                    <a:pt x="28295" y="14325"/>
                  </a:lnTo>
                  <a:lnTo>
                    <a:pt x="27774" y="12484"/>
                  </a:lnTo>
                  <a:lnTo>
                    <a:pt x="27393" y="11798"/>
                  </a:lnTo>
                  <a:lnTo>
                    <a:pt x="27241" y="11798"/>
                  </a:lnTo>
                  <a:lnTo>
                    <a:pt x="27076" y="11849"/>
                  </a:lnTo>
                  <a:lnTo>
                    <a:pt x="27178" y="12661"/>
                  </a:lnTo>
                  <a:lnTo>
                    <a:pt x="27457" y="13601"/>
                  </a:lnTo>
                  <a:lnTo>
                    <a:pt x="27724" y="14516"/>
                  </a:lnTo>
                  <a:lnTo>
                    <a:pt x="28105" y="15227"/>
                  </a:lnTo>
                  <a:lnTo>
                    <a:pt x="28257" y="15189"/>
                  </a:lnTo>
                  <a:lnTo>
                    <a:pt x="28422" y="15138"/>
                  </a:lnTo>
                  <a:close/>
                </a:path>
                <a:path w="83184" h="204470">
                  <a:moveTo>
                    <a:pt x="30441" y="21894"/>
                  </a:moveTo>
                  <a:lnTo>
                    <a:pt x="30340" y="21069"/>
                  </a:lnTo>
                  <a:lnTo>
                    <a:pt x="30060" y="20154"/>
                  </a:lnTo>
                  <a:lnTo>
                    <a:pt x="29794" y="19227"/>
                  </a:lnTo>
                  <a:lnTo>
                    <a:pt x="29413" y="18554"/>
                  </a:lnTo>
                  <a:lnTo>
                    <a:pt x="29260" y="18554"/>
                  </a:lnTo>
                  <a:lnTo>
                    <a:pt x="29095" y="18605"/>
                  </a:lnTo>
                  <a:lnTo>
                    <a:pt x="29222" y="19431"/>
                  </a:lnTo>
                  <a:lnTo>
                    <a:pt x="29489" y="20345"/>
                  </a:lnTo>
                  <a:lnTo>
                    <a:pt x="29768" y="21272"/>
                  </a:lnTo>
                  <a:lnTo>
                    <a:pt x="30124" y="21996"/>
                  </a:lnTo>
                  <a:lnTo>
                    <a:pt x="30289" y="21945"/>
                  </a:lnTo>
                  <a:lnTo>
                    <a:pt x="30441" y="21894"/>
                  </a:lnTo>
                  <a:close/>
                </a:path>
                <a:path w="83184" h="204470">
                  <a:moveTo>
                    <a:pt x="32448" y="28651"/>
                  </a:moveTo>
                  <a:lnTo>
                    <a:pt x="32372" y="27838"/>
                  </a:lnTo>
                  <a:lnTo>
                    <a:pt x="32092" y="26898"/>
                  </a:lnTo>
                  <a:lnTo>
                    <a:pt x="31800" y="25984"/>
                  </a:lnTo>
                  <a:lnTo>
                    <a:pt x="31457" y="25311"/>
                  </a:lnTo>
                  <a:lnTo>
                    <a:pt x="31292" y="25311"/>
                  </a:lnTo>
                  <a:lnTo>
                    <a:pt x="31140" y="25361"/>
                  </a:lnTo>
                  <a:lnTo>
                    <a:pt x="31242" y="26174"/>
                  </a:lnTo>
                  <a:lnTo>
                    <a:pt x="31521" y="27101"/>
                  </a:lnTo>
                  <a:lnTo>
                    <a:pt x="31788" y="28016"/>
                  </a:lnTo>
                  <a:lnTo>
                    <a:pt x="32131" y="28740"/>
                  </a:lnTo>
                  <a:lnTo>
                    <a:pt x="32296" y="28702"/>
                  </a:lnTo>
                  <a:lnTo>
                    <a:pt x="32448" y="28651"/>
                  </a:lnTo>
                  <a:close/>
                </a:path>
                <a:path w="83184" h="204470">
                  <a:moveTo>
                    <a:pt x="34556" y="35407"/>
                  </a:moveTo>
                  <a:lnTo>
                    <a:pt x="34480" y="34594"/>
                  </a:lnTo>
                  <a:lnTo>
                    <a:pt x="33896" y="32727"/>
                  </a:lnTo>
                  <a:lnTo>
                    <a:pt x="33540" y="32067"/>
                  </a:lnTo>
                  <a:lnTo>
                    <a:pt x="33388" y="32067"/>
                  </a:lnTo>
                  <a:lnTo>
                    <a:pt x="33159" y="32118"/>
                  </a:lnTo>
                  <a:lnTo>
                    <a:pt x="33299" y="32931"/>
                  </a:lnTo>
                  <a:lnTo>
                    <a:pt x="33604" y="33845"/>
                  </a:lnTo>
                  <a:lnTo>
                    <a:pt x="33883" y="34785"/>
                  </a:lnTo>
                  <a:lnTo>
                    <a:pt x="34239" y="35496"/>
                  </a:lnTo>
                  <a:lnTo>
                    <a:pt x="34391" y="35445"/>
                  </a:lnTo>
                  <a:lnTo>
                    <a:pt x="34556" y="35407"/>
                  </a:lnTo>
                  <a:close/>
                </a:path>
                <a:path w="83184" h="204470">
                  <a:moveTo>
                    <a:pt x="36512" y="42151"/>
                  </a:moveTo>
                  <a:lnTo>
                    <a:pt x="36436" y="41338"/>
                  </a:lnTo>
                  <a:lnTo>
                    <a:pt x="36156" y="40424"/>
                  </a:lnTo>
                  <a:lnTo>
                    <a:pt x="35864" y="39484"/>
                  </a:lnTo>
                  <a:lnTo>
                    <a:pt x="35509" y="38823"/>
                  </a:lnTo>
                  <a:lnTo>
                    <a:pt x="35356" y="38823"/>
                  </a:lnTo>
                  <a:lnTo>
                    <a:pt x="35191" y="38862"/>
                  </a:lnTo>
                  <a:lnTo>
                    <a:pt x="35280" y="39674"/>
                  </a:lnTo>
                  <a:lnTo>
                    <a:pt x="35560" y="40601"/>
                  </a:lnTo>
                  <a:lnTo>
                    <a:pt x="35852" y="41541"/>
                  </a:lnTo>
                  <a:lnTo>
                    <a:pt x="36195" y="42252"/>
                  </a:lnTo>
                  <a:lnTo>
                    <a:pt x="36512" y="42151"/>
                  </a:lnTo>
                  <a:close/>
                </a:path>
                <a:path w="83184" h="204470">
                  <a:moveTo>
                    <a:pt x="38544" y="48844"/>
                  </a:moveTo>
                  <a:lnTo>
                    <a:pt x="38430" y="48031"/>
                  </a:lnTo>
                  <a:lnTo>
                    <a:pt x="38163" y="47104"/>
                  </a:lnTo>
                  <a:lnTo>
                    <a:pt x="37884" y="46177"/>
                  </a:lnTo>
                  <a:lnTo>
                    <a:pt x="37541" y="45504"/>
                  </a:lnTo>
                  <a:lnTo>
                    <a:pt x="37376" y="45504"/>
                  </a:lnTo>
                  <a:lnTo>
                    <a:pt x="37211" y="45618"/>
                  </a:lnTo>
                  <a:lnTo>
                    <a:pt x="37299" y="46367"/>
                  </a:lnTo>
                  <a:lnTo>
                    <a:pt x="37592" y="47294"/>
                  </a:lnTo>
                  <a:lnTo>
                    <a:pt x="37871" y="48221"/>
                  </a:lnTo>
                  <a:lnTo>
                    <a:pt x="38227" y="48933"/>
                  </a:lnTo>
                  <a:lnTo>
                    <a:pt x="38392" y="48895"/>
                  </a:lnTo>
                  <a:lnTo>
                    <a:pt x="38544" y="48844"/>
                  </a:lnTo>
                  <a:close/>
                </a:path>
                <a:path w="83184" h="204470">
                  <a:moveTo>
                    <a:pt x="40576" y="55676"/>
                  </a:moveTo>
                  <a:lnTo>
                    <a:pt x="40462" y="54851"/>
                  </a:lnTo>
                  <a:lnTo>
                    <a:pt x="40182" y="53924"/>
                  </a:lnTo>
                  <a:lnTo>
                    <a:pt x="39916" y="52997"/>
                  </a:lnTo>
                  <a:lnTo>
                    <a:pt x="39547" y="52336"/>
                  </a:lnTo>
                  <a:lnTo>
                    <a:pt x="39382" y="52336"/>
                  </a:lnTo>
                  <a:lnTo>
                    <a:pt x="39230" y="52374"/>
                  </a:lnTo>
                  <a:lnTo>
                    <a:pt x="39344" y="53200"/>
                  </a:lnTo>
                  <a:lnTo>
                    <a:pt x="39878" y="55041"/>
                  </a:lnTo>
                  <a:lnTo>
                    <a:pt x="40246" y="55765"/>
                  </a:lnTo>
                  <a:lnTo>
                    <a:pt x="40411" y="55714"/>
                  </a:lnTo>
                  <a:lnTo>
                    <a:pt x="40576" y="55676"/>
                  </a:lnTo>
                  <a:close/>
                </a:path>
                <a:path w="83184" h="204470">
                  <a:moveTo>
                    <a:pt x="42557" y="62420"/>
                  </a:moveTo>
                  <a:lnTo>
                    <a:pt x="42430" y="61607"/>
                  </a:lnTo>
                  <a:lnTo>
                    <a:pt x="41897" y="59753"/>
                  </a:lnTo>
                  <a:lnTo>
                    <a:pt x="41529" y="59080"/>
                  </a:lnTo>
                  <a:lnTo>
                    <a:pt x="41363" y="59080"/>
                  </a:lnTo>
                  <a:lnTo>
                    <a:pt x="41313" y="59944"/>
                  </a:lnTo>
                  <a:lnTo>
                    <a:pt x="41592" y="60871"/>
                  </a:lnTo>
                  <a:lnTo>
                    <a:pt x="41859" y="61785"/>
                  </a:lnTo>
                  <a:lnTo>
                    <a:pt x="42240" y="62509"/>
                  </a:lnTo>
                  <a:lnTo>
                    <a:pt x="42392" y="62471"/>
                  </a:lnTo>
                  <a:lnTo>
                    <a:pt x="42557" y="62420"/>
                  </a:lnTo>
                  <a:close/>
                </a:path>
                <a:path w="83184" h="204470">
                  <a:moveTo>
                    <a:pt x="44627" y="69176"/>
                  </a:moveTo>
                  <a:lnTo>
                    <a:pt x="44538" y="68364"/>
                  </a:lnTo>
                  <a:lnTo>
                    <a:pt x="43954" y="66497"/>
                  </a:lnTo>
                  <a:lnTo>
                    <a:pt x="43611" y="65836"/>
                  </a:lnTo>
                  <a:lnTo>
                    <a:pt x="43446" y="65836"/>
                  </a:lnTo>
                  <a:lnTo>
                    <a:pt x="43281" y="65887"/>
                  </a:lnTo>
                  <a:lnTo>
                    <a:pt x="43395" y="66700"/>
                  </a:lnTo>
                  <a:lnTo>
                    <a:pt x="43675" y="67614"/>
                  </a:lnTo>
                  <a:lnTo>
                    <a:pt x="43942" y="68554"/>
                  </a:lnTo>
                  <a:lnTo>
                    <a:pt x="44310" y="69265"/>
                  </a:lnTo>
                  <a:lnTo>
                    <a:pt x="44475" y="69215"/>
                  </a:lnTo>
                  <a:lnTo>
                    <a:pt x="44627" y="69176"/>
                  </a:lnTo>
                  <a:close/>
                </a:path>
                <a:path w="83184" h="204470">
                  <a:moveTo>
                    <a:pt x="46634" y="75984"/>
                  </a:moveTo>
                  <a:lnTo>
                    <a:pt x="46558" y="75171"/>
                  </a:lnTo>
                  <a:lnTo>
                    <a:pt x="46266" y="74244"/>
                  </a:lnTo>
                  <a:lnTo>
                    <a:pt x="45986" y="73329"/>
                  </a:lnTo>
                  <a:lnTo>
                    <a:pt x="45631" y="72644"/>
                  </a:lnTo>
                  <a:lnTo>
                    <a:pt x="45466" y="72644"/>
                  </a:lnTo>
                  <a:lnTo>
                    <a:pt x="45313" y="72644"/>
                  </a:lnTo>
                  <a:lnTo>
                    <a:pt x="45389" y="73520"/>
                  </a:lnTo>
                  <a:lnTo>
                    <a:pt x="45974" y="75361"/>
                  </a:lnTo>
                  <a:lnTo>
                    <a:pt x="46316" y="76085"/>
                  </a:lnTo>
                  <a:lnTo>
                    <a:pt x="46482" y="76047"/>
                  </a:lnTo>
                  <a:lnTo>
                    <a:pt x="46634" y="75984"/>
                  </a:lnTo>
                  <a:close/>
                </a:path>
                <a:path w="83184" h="204470">
                  <a:moveTo>
                    <a:pt x="48666" y="82677"/>
                  </a:moveTo>
                  <a:lnTo>
                    <a:pt x="48577" y="81864"/>
                  </a:lnTo>
                  <a:lnTo>
                    <a:pt x="48298" y="80937"/>
                  </a:lnTo>
                  <a:lnTo>
                    <a:pt x="48006" y="80022"/>
                  </a:lnTo>
                  <a:lnTo>
                    <a:pt x="47663" y="79336"/>
                  </a:lnTo>
                  <a:lnTo>
                    <a:pt x="47510" y="79336"/>
                  </a:lnTo>
                  <a:lnTo>
                    <a:pt x="47345" y="79400"/>
                  </a:lnTo>
                  <a:lnTo>
                    <a:pt x="47421" y="80213"/>
                  </a:lnTo>
                  <a:lnTo>
                    <a:pt x="47701" y="81140"/>
                  </a:lnTo>
                  <a:lnTo>
                    <a:pt x="47993" y="82054"/>
                  </a:lnTo>
                  <a:lnTo>
                    <a:pt x="48348" y="82778"/>
                  </a:lnTo>
                  <a:lnTo>
                    <a:pt x="48501" y="82740"/>
                  </a:lnTo>
                  <a:lnTo>
                    <a:pt x="48666" y="82677"/>
                  </a:lnTo>
                  <a:close/>
                </a:path>
                <a:path w="83184" h="204470">
                  <a:moveTo>
                    <a:pt x="50698" y="89446"/>
                  </a:moveTo>
                  <a:lnTo>
                    <a:pt x="50622" y="88620"/>
                  </a:lnTo>
                  <a:lnTo>
                    <a:pt x="50330" y="87693"/>
                  </a:lnTo>
                  <a:lnTo>
                    <a:pt x="50050" y="86766"/>
                  </a:lnTo>
                  <a:lnTo>
                    <a:pt x="49682" y="86106"/>
                  </a:lnTo>
                  <a:lnTo>
                    <a:pt x="49530" y="86106"/>
                  </a:lnTo>
                  <a:lnTo>
                    <a:pt x="49352" y="86144"/>
                  </a:lnTo>
                  <a:lnTo>
                    <a:pt x="49453" y="86969"/>
                  </a:lnTo>
                  <a:lnTo>
                    <a:pt x="49745" y="87884"/>
                  </a:lnTo>
                  <a:lnTo>
                    <a:pt x="50025" y="88811"/>
                  </a:lnTo>
                  <a:lnTo>
                    <a:pt x="50380" y="89535"/>
                  </a:lnTo>
                  <a:lnTo>
                    <a:pt x="50533" y="89484"/>
                  </a:lnTo>
                  <a:lnTo>
                    <a:pt x="50698" y="89446"/>
                  </a:lnTo>
                  <a:close/>
                </a:path>
                <a:path w="83184" h="204470">
                  <a:moveTo>
                    <a:pt x="52717" y="96189"/>
                  </a:moveTo>
                  <a:lnTo>
                    <a:pt x="52616" y="95377"/>
                  </a:lnTo>
                  <a:lnTo>
                    <a:pt x="52336" y="94449"/>
                  </a:lnTo>
                  <a:lnTo>
                    <a:pt x="52070" y="93522"/>
                  </a:lnTo>
                  <a:lnTo>
                    <a:pt x="51727" y="92849"/>
                  </a:lnTo>
                  <a:lnTo>
                    <a:pt x="51562" y="92849"/>
                  </a:lnTo>
                  <a:lnTo>
                    <a:pt x="51384" y="92900"/>
                  </a:lnTo>
                  <a:lnTo>
                    <a:pt x="51485" y="93713"/>
                  </a:lnTo>
                  <a:lnTo>
                    <a:pt x="51765" y="94640"/>
                  </a:lnTo>
                  <a:lnTo>
                    <a:pt x="52057" y="95567"/>
                  </a:lnTo>
                  <a:lnTo>
                    <a:pt x="52400" y="96278"/>
                  </a:lnTo>
                  <a:lnTo>
                    <a:pt x="52565" y="96240"/>
                  </a:lnTo>
                  <a:lnTo>
                    <a:pt x="52717" y="96189"/>
                  </a:lnTo>
                  <a:close/>
                </a:path>
                <a:path w="83184" h="204470">
                  <a:moveTo>
                    <a:pt x="54762" y="102946"/>
                  </a:moveTo>
                  <a:lnTo>
                    <a:pt x="54635" y="102133"/>
                  </a:lnTo>
                  <a:lnTo>
                    <a:pt x="54368" y="101206"/>
                  </a:lnTo>
                  <a:lnTo>
                    <a:pt x="54089" y="100266"/>
                  </a:lnTo>
                  <a:lnTo>
                    <a:pt x="53733" y="99606"/>
                  </a:lnTo>
                  <a:lnTo>
                    <a:pt x="53568" y="99606"/>
                  </a:lnTo>
                  <a:lnTo>
                    <a:pt x="53416" y="99656"/>
                  </a:lnTo>
                  <a:lnTo>
                    <a:pt x="53517" y="100469"/>
                  </a:lnTo>
                  <a:lnTo>
                    <a:pt x="53797" y="101384"/>
                  </a:lnTo>
                  <a:lnTo>
                    <a:pt x="54063" y="102323"/>
                  </a:lnTo>
                  <a:lnTo>
                    <a:pt x="54444" y="103035"/>
                  </a:lnTo>
                  <a:lnTo>
                    <a:pt x="54597" y="102984"/>
                  </a:lnTo>
                  <a:lnTo>
                    <a:pt x="54762" y="102946"/>
                  </a:lnTo>
                  <a:close/>
                </a:path>
                <a:path w="83184" h="204470">
                  <a:moveTo>
                    <a:pt x="56781" y="109689"/>
                  </a:moveTo>
                  <a:lnTo>
                    <a:pt x="56680" y="108877"/>
                  </a:lnTo>
                  <a:lnTo>
                    <a:pt x="56400" y="107962"/>
                  </a:lnTo>
                  <a:lnTo>
                    <a:pt x="56134" y="107035"/>
                  </a:lnTo>
                  <a:lnTo>
                    <a:pt x="55753" y="106362"/>
                  </a:lnTo>
                  <a:lnTo>
                    <a:pt x="55600" y="106362"/>
                  </a:lnTo>
                  <a:lnTo>
                    <a:pt x="55435" y="106400"/>
                  </a:lnTo>
                  <a:lnTo>
                    <a:pt x="55562" y="107213"/>
                  </a:lnTo>
                  <a:lnTo>
                    <a:pt x="56083" y="109080"/>
                  </a:lnTo>
                  <a:lnTo>
                    <a:pt x="56464" y="109804"/>
                  </a:lnTo>
                  <a:lnTo>
                    <a:pt x="56781" y="109689"/>
                  </a:lnTo>
                  <a:close/>
                </a:path>
                <a:path w="83184" h="204470">
                  <a:moveTo>
                    <a:pt x="58801" y="116459"/>
                  </a:moveTo>
                  <a:lnTo>
                    <a:pt x="58712" y="115646"/>
                  </a:lnTo>
                  <a:lnTo>
                    <a:pt x="58432" y="114706"/>
                  </a:lnTo>
                  <a:lnTo>
                    <a:pt x="58140" y="113792"/>
                  </a:lnTo>
                  <a:lnTo>
                    <a:pt x="57797" y="113118"/>
                  </a:lnTo>
                  <a:lnTo>
                    <a:pt x="57632" y="113118"/>
                  </a:lnTo>
                  <a:lnTo>
                    <a:pt x="57467" y="113169"/>
                  </a:lnTo>
                  <a:lnTo>
                    <a:pt x="57581" y="113982"/>
                  </a:lnTo>
                  <a:lnTo>
                    <a:pt x="57848" y="114909"/>
                  </a:lnTo>
                  <a:lnTo>
                    <a:pt x="58127" y="115824"/>
                  </a:lnTo>
                  <a:lnTo>
                    <a:pt x="58458" y="116547"/>
                  </a:lnTo>
                  <a:lnTo>
                    <a:pt x="58635" y="116509"/>
                  </a:lnTo>
                  <a:lnTo>
                    <a:pt x="58801" y="116459"/>
                  </a:lnTo>
                  <a:close/>
                </a:path>
                <a:path w="83184" h="204470">
                  <a:moveTo>
                    <a:pt x="60833" y="123215"/>
                  </a:moveTo>
                  <a:lnTo>
                    <a:pt x="60744" y="122389"/>
                  </a:lnTo>
                  <a:lnTo>
                    <a:pt x="60159" y="120535"/>
                  </a:lnTo>
                  <a:lnTo>
                    <a:pt x="59817" y="119875"/>
                  </a:lnTo>
                  <a:lnTo>
                    <a:pt x="59651" y="119875"/>
                  </a:lnTo>
                  <a:lnTo>
                    <a:pt x="59499" y="119913"/>
                  </a:lnTo>
                  <a:lnTo>
                    <a:pt x="59575" y="120738"/>
                  </a:lnTo>
                  <a:lnTo>
                    <a:pt x="59867" y="121653"/>
                  </a:lnTo>
                  <a:lnTo>
                    <a:pt x="60147" y="122593"/>
                  </a:lnTo>
                  <a:lnTo>
                    <a:pt x="60502" y="123304"/>
                  </a:lnTo>
                  <a:lnTo>
                    <a:pt x="60667" y="123253"/>
                  </a:lnTo>
                  <a:lnTo>
                    <a:pt x="60833" y="123215"/>
                  </a:lnTo>
                  <a:close/>
                </a:path>
                <a:path w="83184" h="204470">
                  <a:moveTo>
                    <a:pt x="62852" y="129959"/>
                  </a:moveTo>
                  <a:lnTo>
                    <a:pt x="62776" y="129146"/>
                  </a:lnTo>
                  <a:lnTo>
                    <a:pt x="62471" y="128219"/>
                  </a:lnTo>
                  <a:lnTo>
                    <a:pt x="62191" y="127292"/>
                  </a:lnTo>
                  <a:lnTo>
                    <a:pt x="61836" y="126619"/>
                  </a:lnTo>
                  <a:lnTo>
                    <a:pt x="61683" y="126619"/>
                  </a:lnTo>
                  <a:lnTo>
                    <a:pt x="61518" y="126669"/>
                  </a:lnTo>
                  <a:lnTo>
                    <a:pt x="61595" y="127482"/>
                  </a:lnTo>
                  <a:lnTo>
                    <a:pt x="62179" y="129336"/>
                  </a:lnTo>
                  <a:lnTo>
                    <a:pt x="62534" y="130048"/>
                  </a:lnTo>
                  <a:lnTo>
                    <a:pt x="62687" y="130009"/>
                  </a:lnTo>
                  <a:lnTo>
                    <a:pt x="62852" y="129959"/>
                  </a:lnTo>
                  <a:close/>
                </a:path>
                <a:path w="83184" h="204470">
                  <a:moveTo>
                    <a:pt x="64897" y="136664"/>
                  </a:moveTo>
                  <a:lnTo>
                    <a:pt x="64782" y="135851"/>
                  </a:lnTo>
                  <a:lnTo>
                    <a:pt x="64516" y="134924"/>
                  </a:lnTo>
                  <a:lnTo>
                    <a:pt x="64236" y="133997"/>
                  </a:lnTo>
                  <a:lnTo>
                    <a:pt x="63893" y="133324"/>
                  </a:lnTo>
                  <a:lnTo>
                    <a:pt x="63728" y="133324"/>
                  </a:lnTo>
                  <a:lnTo>
                    <a:pt x="63550" y="133426"/>
                  </a:lnTo>
                  <a:lnTo>
                    <a:pt x="63652" y="134188"/>
                  </a:lnTo>
                  <a:lnTo>
                    <a:pt x="63944" y="135115"/>
                  </a:lnTo>
                  <a:lnTo>
                    <a:pt x="64223" y="136042"/>
                  </a:lnTo>
                  <a:lnTo>
                    <a:pt x="64579" y="136753"/>
                  </a:lnTo>
                  <a:lnTo>
                    <a:pt x="64744" y="136715"/>
                  </a:lnTo>
                  <a:lnTo>
                    <a:pt x="64897" y="136664"/>
                  </a:lnTo>
                  <a:close/>
                </a:path>
                <a:path w="83184" h="204470">
                  <a:moveTo>
                    <a:pt x="66903" y="143459"/>
                  </a:moveTo>
                  <a:lnTo>
                    <a:pt x="66789" y="142646"/>
                  </a:lnTo>
                  <a:lnTo>
                    <a:pt x="66255" y="140804"/>
                  </a:lnTo>
                  <a:lnTo>
                    <a:pt x="65887" y="140131"/>
                  </a:lnTo>
                  <a:lnTo>
                    <a:pt x="65722" y="140131"/>
                  </a:lnTo>
                  <a:lnTo>
                    <a:pt x="65570" y="140182"/>
                  </a:lnTo>
                  <a:lnTo>
                    <a:pt x="65671" y="140995"/>
                  </a:lnTo>
                  <a:lnTo>
                    <a:pt x="65951" y="141922"/>
                  </a:lnTo>
                  <a:lnTo>
                    <a:pt x="66217" y="142849"/>
                  </a:lnTo>
                  <a:lnTo>
                    <a:pt x="66586" y="143573"/>
                  </a:lnTo>
                  <a:lnTo>
                    <a:pt x="66903" y="143459"/>
                  </a:lnTo>
                  <a:close/>
                </a:path>
                <a:path w="83184" h="204470">
                  <a:moveTo>
                    <a:pt x="68935" y="150228"/>
                  </a:moveTo>
                  <a:lnTo>
                    <a:pt x="68821" y="149415"/>
                  </a:lnTo>
                  <a:lnTo>
                    <a:pt x="68541" y="148475"/>
                  </a:lnTo>
                  <a:lnTo>
                    <a:pt x="68275" y="147561"/>
                  </a:lnTo>
                  <a:lnTo>
                    <a:pt x="67906" y="146888"/>
                  </a:lnTo>
                  <a:lnTo>
                    <a:pt x="67741" y="146888"/>
                  </a:lnTo>
                  <a:lnTo>
                    <a:pt x="67589" y="146939"/>
                  </a:lnTo>
                  <a:lnTo>
                    <a:pt x="67703" y="147751"/>
                  </a:lnTo>
                  <a:lnTo>
                    <a:pt x="67970" y="148678"/>
                  </a:lnTo>
                  <a:lnTo>
                    <a:pt x="68249" y="149593"/>
                  </a:lnTo>
                  <a:lnTo>
                    <a:pt x="68618" y="150317"/>
                  </a:lnTo>
                  <a:lnTo>
                    <a:pt x="68770" y="150279"/>
                  </a:lnTo>
                  <a:lnTo>
                    <a:pt x="68935" y="150228"/>
                  </a:lnTo>
                  <a:close/>
                </a:path>
                <a:path w="83184" h="204470">
                  <a:moveTo>
                    <a:pt x="70967" y="156984"/>
                  </a:moveTo>
                  <a:lnTo>
                    <a:pt x="70853" y="156159"/>
                  </a:lnTo>
                  <a:lnTo>
                    <a:pt x="70586" y="155244"/>
                  </a:lnTo>
                  <a:lnTo>
                    <a:pt x="70307" y="154305"/>
                  </a:lnTo>
                  <a:lnTo>
                    <a:pt x="69938" y="153644"/>
                  </a:lnTo>
                  <a:lnTo>
                    <a:pt x="69786" y="153644"/>
                  </a:lnTo>
                  <a:lnTo>
                    <a:pt x="69621" y="153682"/>
                  </a:lnTo>
                  <a:lnTo>
                    <a:pt x="69735" y="154508"/>
                  </a:lnTo>
                  <a:lnTo>
                    <a:pt x="70015" y="155422"/>
                  </a:lnTo>
                  <a:lnTo>
                    <a:pt x="70281" y="156362"/>
                  </a:lnTo>
                  <a:lnTo>
                    <a:pt x="70650" y="157073"/>
                  </a:lnTo>
                  <a:lnTo>
                    <a:pt x="70802" y="157022"/>
                  </a:lnTo>
                  <a:lnTo>
                    <a:pt x="70967" y="156984"/>
                  </a:lnTo>
                  <a:close/>
                </a:path>
                <a:path w="83184" h="204470">
                  <a:moveTo>
                    <a:pt x="72974" y="163804"/>
                  </a:moveTo>
                  <a:lnTo>
                    <a:pt x="72898" y="162991"/>
                  </a:lnTo>
                  <a:lnTo>
                    <a:pt x="72605" y="162064"/>
                  </a:lnTo>
                  <a:lnTo>
                    <a:pt x="72326" y="161150"/>
                  </a:lnTo>
                  <a:lnTo>
                    <a:pt x="71970" y="160464"/>
                  </a:lnTo>
                  <a:lnTo>
                    <a:pt x="71805" y="160464"/>
                  </a:lnTo>
                  <a:lnTo>
                    <a:pt x="71767" y="161328"/>
                  </a:lnTo>
                  <a:lnTo>
                    <a:pt x="72301" y="163182"/>
                  </a:lnTo>
                  <a:lnTo>
                    <a:pt x="72656" y="163906"/>
                  </a:lnTo>
                  <a:lnTo>
                    <a:pt x="72821" y="163868"/>
                  </a:lnTo>
                  <a:lnTo>
                    <a:pt x="72974" y="163804"/>
                  </a:lnTo>
                  <a:close/>
                </a:path>
                <a:path w="83184" h="204470">
                  <a:moveTo>
                    <a:pt x="75006" y="170484"/>
                  </a:moveTo>
                  <a:lnTo>
                    <a:pt x="74917" y="169672"/>
                  </a:lnTo>
                  <a:lnTo>
                    <a:pt x="74637" y="168744"/>
                  </a:lnTo>
                  <a:lnTo>
                    <a:pt x="74345" y="167817"/>
                  </a:lnTo>
                  <a:lnTo>
                    <a:pt x="74002" y="167144"/>
                  </a:lnTo>
                  <a:lnTo>
                    <a:pt x="73837" y="167144"/>
                  </a:lnTo>
                  <a:lnTo>
                    <a:pt x="73685" y="167208"/>
                  </a:lnTo>
                  <a:lnTo>
                    <a:pt x="73761" y="168008"/>
                  </a:lnTo>
                  <a:lnTo>
                    <a:pt x="74041" y="168935"/>
                  </a:lnTo>
                  <a:lnTo>
                    <a:pt x="74333" y="169862"/>
                  </a:lnTo>
                  <a:lnTo>
                    <a:pt x="74676" y="170586"/>
                  </a:lnTo>
                  <a:lnTo>
                    <a:pt x="74841" y="170522"/>
                  </a:lnTo>
                  <a:lnTo>
                    <a:pt x="75006" y="170484"/>
                  </a:lnTo>
                  <a:close/>
                </a:path>
                <a:path w="83184" h="204470">
                  <a:moveTo>
                    <a:pt x="77038" y="177241"/>
                  </a:moveTo>
                  <a:lnTo>
                    <a:pt x="76962" y="176428"/>
                  </a:lnTo>
                  <a:lnTo>
                    <a:pt x="76365" y="174574"/>
                  </a:lnTo>
                  <a:lnTo>
                    <a:pt x="76022" y="173913"/>
                  </a:lnTo>
                  <a:lnTo>
                    <a:pt x="75869" y="173913"/>
                  </a:lnTo>
                  <a:lnTo>
                    <a:pt x="75704" y="173951"/>
                  </a:lnTo>
                  <a:lnTo>
                    <a:pt x="75780" y="174764"/>
                  </a:lnTo>
                  <a:lnTo>
                    <a:pt x="76073" y="175691"/>
                  </a:lnTo>
                  <a:lnTo>
                    <a:pt x="76352" y="176618"/>
                  </a:lnTo>
                  <a:lnTo>
                    <a:pt x="76720" y="177342"/>
                  </a:lnTo>
                  <a:lnTo>
                    <a:pt x="77038" y="177241"/>
                  </a:lnTo>
                  <a:close/>
                </a:path>
                <a:path w="83184" h="204470">
                  <a:moveTo>
                    <a:pt x="79057" y="183997"/>
                  </a:moveTo>
                  <a:lnTo>
                    <a:pt x="78955" y="183184"/>
                  </a:lnTo>
                  <a:lnTo>
                    <a:pt x="78676" y="182257"/>
                  </a:lnTo>
                  <a:lnTo>
                    <a:pt x="78409" y="181330"/>
                  </a:lnTo>
                  <a:lnTo>
                    <a:pt x="78041" y="180657"/>
                  </a:lnTo>
                  <a:lnTo>
                    <a:pt x="77889" y="180657"/>
                  </a:lnTo>
                  <a:lnTo>
                    <a:pt x="77724" y="180708"/>
                  </a:lnTo>
                  <a:lnTo>
                    <a:pt x="77812" y="181521"/>
                  </a:lnTo>
                  <a:lnTo>
                    <a:pt x="78397" y="183375"/>
                  </a:lnTo>
                  <a:lnTo>
                    <a:pt x="78740" y="184086"/>
                  </a:lnTo>
                  <a:lnTo>
                    <a:pt x="78905" y="184048"/>
                  </a:lnTo>
                  <a:lnTo>
                    <a:pt x="79057" y="183997"/>
                  </a:lnTo>
                  <a:close/>
                </a:path>
                <a:path w="83184" h="204470">
                  <a:moveTo>
                    <a:pt x="81076" y="190754"/>
                  </a:moveTo>
                  <a:lnTo>
                    <a:pt x="80975" y="189928"/>
                  </a:lnTo>
                  <a:lnTo>
                    <a:pt x="80708" y="189014"/>
                  </a:lnTo>
                  <a:lnTo>
                    <a:pt x="80429" y="188074"/>
                  </a:lnTo>
                  <a:lnTo>
                    <a:pt x="80073" y="187413"/>
                  </a:lnTo>
                  <a:lnTo>
                    <a:pt x="79908" y="187413"/>
                  </a:lnTo>
                  <a:lnTo>
                    <a:pt x="79692" y="187452"/>
                  </a:lnTo>
                  <a:lnTo>
                    <a:pt x="79857" y="188277"/>
                  </a:lnTo>
                  <a:lnTo>
                    <a:pt x="80124" y="189191"/>
                  </a:lnTo>
                  <a:lnTo>
                    <a:pt x="80403" y="190131"/>
                  </a:lnTo>
                  <a:lnTo>
                    <a:pt x="80759" y="190842"/>
                  </a:lnTo>
                  <a:lnTo>
                    <a:pt x="80924" y="190792"/>
                  </a:lnTo>
                  <a:lnTo>
                    <a:pt x="81076" y="190754"/>
                  </a:lnTo>
                  <a:close/>
                </a:path>
                <a:path w="83184" h="204470">
                  <a:moveTo>
                    <a:pt x="82626" y="195376"/>
                  </a:moveTo>
                  <a:lnTo>
                    <a:pt x="82334" y="194449"/>
                  </a:lnTo>
                  <a:lnTo>
                    <a:pt x="82092" y="194170"/>
                  </a:lnTo>
                  <a:lnTo>
                    <a:pt x="81927" y="194170"/>
                  </a:lnTo>
                  <a:lnTo>
                    <a:pt x="81775" y="194221"/>
                  </a:lnTo>
                  <a:lnTo>
                    <a:pt x="81800" y="194627"/>
                  </a:lnTo>
                  <a:lnTo>
                    <a:pt x="82067" y="195554"/>
                  </a:lnTo>
                  <a:lnTo>
                    <a:pt x="82346" y="195884"/>
                  </a:lnTo>
                  <a:lnTo>
                    <a:pt x="82473" y="195846"/>
                  </a:lnTo>
                  <a:lnTo>
                    <a:pt x="82600" y="195795"/>
                  </a:lnTo>
                  <a:lnTo>
                    <a:pt x="82626" y="195376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85359" y="3620371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825"/>
                  </a:lnTo>
                </a:path>
              </a:pathLst>
            </a:custGeom>
            <a:ln w="3175">
              <a:solidFill>
                <a:srgbClr val="455A6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31799" y="3463086"/>
              <a:ext cx="106045" cy="154305"/>
            </a:xfrm>
            <a:custGeom>
              <a:avLst/>
              <a:gdLst/>
              <a:ahLst/>
              <a:cxnLst/>
              <a:rect l="l" t="t" r="r" b="b"/>
              <a:pathLst>
                <a:path w="106044" h="154304">
                  <a:moveTo>
                    <a:pt x="32029" y="99263"/>
                  </a:moveTo>
                  <a:lnTo>
                    <a:pt x="31877" y="98513"/>
                  </a:lnTo>
                  <a:lnTo>
                    <a:pt x="31750" y="99364"/>
                  </a:lnTo>
                  <a:lnTo>
                    <a:pt x="30327" y="104076"/>
                  </a:lnTo>
                  <a:lnTo>
                    <a:pt x="27432" y="106603"/>
                  </a:lnTo>
                  <a:lnTo>
                    <a:pt x="23901" y="107175"/>
                  </a:lnTo>
                  <a:lnTo>
                    <a:pt x="22580" y="107416"/>
                  </a:lnTo>
                  <a:lnTo>
                    <a:pt x="21717" y="107315"/>
                  </a:lnTo>
                  <a:lnTo>
                    <a:pt x="22440" y="107670"/>
                  </a:lnTo>
                  <a:lnTo>
                    <a:pt x="23228" y="107734"/>
                  </a:lnTo>
                  <a:lnTo>
                    <a:pt x="23964" y="107607"/>
                  </a:lnTo>
                  <a:lnTo>
                    <a:pt x="25819" y="107416"/>
                  </a:lnTo>
                  <a:lnTo>
                    <a:pt x="31762" y="100761"/>
                  </a:lnTo>
                  <a:lnTo>
                    <a:pt x="31991" y="100050"/>
                  </a:lnTo>
                  <a:lnTo>
                    <a:pt x="32029" y="99263"/>
                  </a:lnTo>
                  <a:close/>
                </a:path>
                <a:path w="106044" h="154304">
                  <a:moveTo>
                    <a:pt x="54330" y="151091"/>
                  </a:moveTo>
                  <a:lnTo>
                    <a:pt x="54216" y="150291"/>
                  </a:lnTo>
                  <a:lnTo>
                    <a:pt x="54063" y="150291"/>
                  </a:lnTo>
                  <a:lnTo>
                    <a:pt x="53886" y="150291"/>
                  </a:lnTo>
                  <a:lnTo>
                    <a:pt x="53708" y="151053"/>
                  </a:lnTo>
                  <a:lnTo>
                    <a:pt x="53670" y="152006"/>
                  </a:lnTo>
                  <a:lnTo>
                    <a:pt x="53644" y="152971"/>
                  </a:lnTo>
                  <a:lnTo>
                    <a:pt x="53759" y="153733"/>
                  </a:lnTo>
                  <a:lnTo>
                    <a:pt x="54076" y="153758"/>
                  </a:lnTo>
                  <a:lnTo>
                    <a:pt x="54229" y="152971"/>
                  </a:lnTo>
                  <a:lnTo>
                    <a:pt x="54279" y="152019"/>
                  </a:lnTo>
                  <a:lnTo>
                    <a:pt x="54330" y="151091"/>
                  </a:lnTo>
                  <a:close/>
                </a:path>
                <a:path w="106044" h="154304">
                  <a:moveTo>
                    <a:pt x="54711" y="144157"/>
                  </a:moveTo>
                  <a:lnTo>
                    <a:pt x="54622" y="143357"/>
                  </a:lnTo>
                  <a:lnTo>
                    <a:pt x="54457" y="143357"/>
                  </a:lnTo>
                  <a:lnTo>
                    <a:pt x="54279" y="143344"/>
                  </a:lnTo>
                  <a:lnTo>
                    <a:pt x="54114" y="144106"/>
                  </a:lnTo>
                  <a:lnTo>
                    <a:pt x="53975" y="146024"/>
                  </a:lnTo>
                  <a:lnTo>
                    <a:pt x="54076" y="146812"/>
                  </a:lnTo>
                  <a:lnTo>
                    <a:pt x="54394" y="146837"/>
                  </a:lnTo>
                  <a:lnTo>
                    <a:pt x="54597" y="146075"/>
                  </a:lnTo>
                  <a:lnTo>
                    <a:pt x="54648" y="145110"/>
                  </a:lnTo>
                  <a:lnTo>
                    <a:pt x="54711" y="144157"/>
                  </a:lnTo>
                  <a:close/>
                </a:path>
                <a:path w="106044" h="154304">
                  <a:moveTo>
                    <a:pt x="55321" y="137337"/>
                  </a:moveTo>
                  <a:lnTo>
                    <a:pt x="55257" y="136537"/>
                  </a:lnTo>
                  <a:lnTo>
                    <a:pt x="55092" y="136537"/>
                  </a:lnTo>
                  <a:lnTo>
                    <a:pt x="54940" y="136423"/>
                  </a:lnTo>
                  <a:lnTo>
                    <a:pt x="54711" y="137274"/>
                  </a:lnTo>
                  <a:lnTo>
                    <a:pt x="54521" y="139192"/>
                  </a:lnTo>
                  <a:lnTo>
                    <a:pt x="54597" y="139966"/>
                  </a:lnTo>
                  <a:lnTo>
                    <a:pt x="54749" y="139992"/>
                  </a:lnTo>
                  <a:lnTo>
                    <a:pt x="54914" y="140004"/>
                  </a:lnTo>
                  <a:lnTo>
                    <a:pt x="55092" y="139242"/>
                  </a:lnTo>
                  <a:lnTo>
                    <a:pt x="55206" y="138290"/>
                  </a:lnTo>
                  <a:lnTo>
                    <a:pt x="55321" y="137337"/>
                  </a:lnTo>
                  <a:close/>
                </a:path>
                <a:path w="106044" h="154304">
                  <a:moveTo>
                    <a:pt x="56007" y="131724"/>
                  </a:moveTo>
                  <a:lnTo>
                    <a:pt x="55918" y="131305"/>
                  </a:lnTo>
                  <a:lnTo>
                    <a:pt x="55765" y="131305"/>
                  </a:lnTo>
                  <a:lnTo>
                    <a:pt x="55587" y="131267"/>
                  </a:lnTo>
                  <a:lnTo>
                    <a:pt x="55410" y="131635"/>
                  </a:lnTo>
                  <a:lnTo>
                    <a:pt x="55270" y="132600"/>
                  </a:lnTo>
                  <a:lnTo>
                    <a:pt x="55333" y="133007"/>
                  </a:lnTo>
                  <a:lnTo>
                    <a:pt x="55511" y="133019"/>
                  </a:lnTo>
                  <a:lnTo>
                    <a:pt x="55689" y="133045"/>
                  </a:lnTo>
                  <a:lnTo>
                    <a:pt x="55880" y="132689"/>
                  </a:lnTo>
                  <a:lnTo>
                    <a:pt x="55943" y="132207"/>
                  </a:lnTo>
                  <a:lnTo>
                    <a:pt x="56007" y="131724"/>
                  </a:lnTo>
                  <a:close/>
                </a:path>
                <a:path w="106044" h="154304">
                  <a:moveTo>
                    <a:pt x="56286" y="102768"/>
                  </a:moveTo>
                  <a:lnTo>
                    <a:pt x="56273" y="102209"/>
                  </a:lnTo>
                  <a:lnTo>
                    <a:pt x="56222" y="101790"/>
                  </a:lnTo>
                  <a:lnTo>
                    <a:pt x="55994" y="101422"/>
                  </a:lnTo>
                  <a:lnTo>
                    <a:pt x="55016" y="100850"/>
                  </a:lnTo>
                  <a:lnTo>
                    <a:pt x="54622" y="101130"/>
                  </a:lnTo>
                  <a:lnTo>
                    <a:pt x="54648" y="101282"/>
                  </a:lnTo>
                  <a:lnTo>
                    <a:pt x="55016" y="101219"/>
                  </a:lnTo>
                  <a:lnTo>
                    <a:pt x="55384" y="101549"/>
                  </a:lnTo>
                  <a:lnTo>
                    <a:pt x="55575" y="101727"/>
                  </a:lnTo>
                  <a:lnTo>
                    <a:pt x="55689" y="101968"/>
                  </a:lnTo>
                  <a:lnTo>
                    <a:pt x="55714" y="102235"/>
                  </a:lnTo>
                  <a:lnTo>
                    <a:pt x="55689" y="102527"/>
                  </a:lnTo>
                  <a:lnTo>
                    <a:pt x="55486" y="102793"/>
                  </a:lnTo>
                  <a:lnTo>
                    <a:pt x="55194" y="102882"/>
                  </a:lnTo>
                  <a:lnTo>
                    <a:pt x="54927" y="103009"/>
                  </a:lnTo>
                  <a:lnTo>
                    <a:pt x="54610" y="102958"/>
                  </a:lnTo>
                  <a:lnTo>
                    <a:pt x="54381" y="102768"/>
                  </a:lnTo>
                  <a:lnTo>
                    <a:pt x="54203" y="102577"/>
                  </a:lnTo>
                  <a:lnTo>
                    <a:pt x="54114" y="102311"/>
                  </a:lnTo>
                  <a:lnTo>
                    <a:pt x="54140" y="102044"/>
                  </a:lnTo>
                  <a:lnTo>
                    <a:pt x="54165" y="101561"/>
                  </a:lnTo>
                  <a:lnTo>
                    <a:pt x="54432" y="101371"/>
                  </a:lnTo>
                  <a:lnTo>
                    <a:pt x="54432" y="101206"/>
                  </a:lnTo>
                  <a:lnTo>
                    <a:pt x="53898" y="101295"/>
                  </a:lnTo>
                  <a:lnTo>
                    <a:pt x="53708" y="101993"/>
                  </a:lnTo>
                  <a:lnTo>
                    <a:pt x="53619" y="102387"/>
                  </a:lnTo>
                  <a:lnTo>
                    <a:pt x="53708" y="102819"/>
                  </a:lnTo>
                  <a:lnTo>
                    <a:pt x="53962" y="103149"/>
                  </a:lnTo>
                  <a:lnTo>
                    <a:pt x="54343" y="103543"/>
                  </a:lnTo>
                  <a:lnTo>
                    <a:pt x="54927" y="103657"/>
                  </a:lnTo>
                  <a:lnTo>
                    <a:pt x="55422" y="103441"/>
                  </a:lnTo>
                  <a:lnTo>
                    <a:pt x="55930" y="103251"/>
                  </a:lnTo>
                  <a:lnTo>
                    <a:pt x="56286" y="102768"/>
                  </a:lnTo>
                  <a:close/>
                </a:path>
                <a:path w="106044" h="154304">
                  <a:moveTo>
                    <a:pt x="83820" y="106197"/>
                  </a:moveTo>
                  <a:lnTo>
                    <a:pt x="82804" y="106553"/>
                  </a:lnTo>
                  <a:lnTo>
                    <a:pt x="81127" y="106756"/>
                  </a:lnTo>
                  <a:lnTo>
                    <a:pt x="78955" y="107061"/>
                  </a:lnTo>
                  <a:lnTo>
                    <a:pt x="68681" y="99377"/>
                  </a:lnTo>
                  <a:lnTo>
                    <a:pt x="68707" y="100317"/>
                  </a:lnTo>
                  <a:lnTo>
                    <a:pt x="69049" y="101206"/>
                  </a:lnTo>
                  <a:lnTo>
                    <a:pt x="69583" y="101993"/>
                  </a:lnTo>
                  <a:lnTo>
                    <a:pt x="71958" y="106019"/>
                  </a:lnTo>
                  <a:lnTo>
                    <a:pt x="76631" y="108115"/>
                  </a:lnTo>
                  <a:lnTo>
                    <a:pt x="81216" y="107188"/>
                  </a:lnTo>
                  <a:lnTo>
                    <a:pt x="82156" y="107073"/>
                  </a:lnTo>
                  <a:lnTo>
                    <a:pt x="83045" y="106730"/>
                  </a:lnTo>
                  <a:lnTo>
                    <a:pt x="83820" y="106197"/>
                  </a:lnTo>
                  <a:close/>
                </a:path>
                <a:path w="106044" h="154304">
                  <a:moveTo>
                    <a:pt x="105575" y="30213"/>
                  </a:moveTo>
                  <a:lnTo>
                    <a:pt x="85902" y="10388"/>
                  </a:lnTo>
                  <a:lnTo>
                    <a:pt x="82118" y="6451"/>
                  </a:lnTo>
                  <a:lnTo>
                    <a:pt x="77470" y="3429"/>
                  </a:lnTo>
                  <a:lnTo>
                    <a:pt x="73761" y="2120"/>
                  </a:lnTo>
                  <a:lnTo>
                    <a:pt x="69583" y="622"/>
                  </a:lnTo>
                  <a:lnTo>
                    <a:pt x="66700" y="88"/>
                  </a:lnTo>
                  <a:lnTo>
                    <a:pt x="63804" y="0"/>
                  </a:lnTo>
                  <a:lnTo>
                    <a:pt x="57111" y="2120"/>
                  </a:lnTo>
                  <a:lnTo>
                    <a:pt x="49936" y="2120"/>
                  </a:lnTo>
                  <a:lnTo>
                    <a:pt x="43256" y="0"/>
                  </a:lnTo>
                  <a:lnTo>
                    <a:pt x="38862" y="342"/>
                  </a:lnTo>
                  <a:lnTo>
                    <a:pt x="31534" y="1168"/>
                  </a:lnTo>
                  <a:lnTo>
                    <a:pt x="23634" y="3009"/>
                  </a:lnTo>
                  <a:lnTo>
                    <a:pt x="17564" y="6388"/>
                  </a:lnTo>
                  <a:lnTo>
                    <a:pt x="0" y="38709"/>
                  </a:lnTo>
                  <a:lnTo>
                    <a:pt x="18872" y="51904"/>
                  </a:lnTo>
                  <a:lnTo>
                    <a:pt x="24676" y="40868"/>
                  </a:lnTo>
                  <a:lnTo>
                    <a:pt x="23749" y="61544"/>
                  </a:lnTo>
                  <a:lnTo>
                    <a:pt x="20624" y="98209"/>
                  </a:lnTo>
                  <a:lnTo>
                    <a:pt x="51193" y="98539"/>
                  </a:lnTo>
                  <a:lnTo>
                    <a:pt x="51181" y="99758"/>
                  </a:lnTo>
                  <a:lnTo>
                    <a:pt x="51295" y="103238"/>
                  </a:lnTo>
                  <a:lnTo>
                    <a:pt x="51422" y="106222"/>
                  </a:lnTo>
                  <a:lnTo>
                    <a:pt x="51917" y="114769"/>
                  </a:lnTo>
                  <a:lnTo>
                    <a:pt x="52324" y="121158"/>
                  </a:lnTo>
                  <a:lnTo>
                    <a:pt x="52362" y="122897"/>
                  </a:lnTo>
                  <a:lnTo>
                    <a:pt x="56146" y="129070"/>
                  </a:lnTo>
                  <a:lnTo>
                    <a:pt x="56807" y="129070"/>
                  </a:lnTo>
                  <a:lnTo>
                    <a:pt x="56400" y="128993"/>
                  </a:lnTo>
                  <a:lnTo>
                    <a:pt x="55994" y="128866"/>
                  </a:lnTo>
                  <a:lnTo>
                    <a:pt x="52882" y="122897"/>
                  </a:lnTo>
                  <a:lnTo>
                    <a:pt x="52882" y="121158"/>
                  </a:lnTo>
                  <a:lnTo>
                    <a:pt x="52247" y="110261"/>
                  </a:lnTo>
                  <a:lnTo>
                    <a:pt x="51968" y="106197"/>
                  </a:lnTo>
                  <a:lnTo>
                    <a:pt x="51612" y="101777"/>
                  </a:lnTo>
                  <a:lnTo>
                    <a:pt x="51422" y="100609"/>
                  </a:lnTo>
                  <a:lnTo>
                    <a:pt x="51346" y="98933"/>
                  </a:lnTo>
                  <a:lnTo>
                    <a:pt x="51206" y="98539"/>
                  </a:lnTo>
                  <a:lnTo>
                    <a:pt x="81597" y="98856"/>
                  </a:lnTo>
                  <a:lnTo>
                    <a:pt x="80810" y="65722"/>
                  </a:lnTo>
                  <a:lnTo>
                    <a:pt x="80810" y="41770"/>
                  </a:lnTo>
                  <a:lnTo>
                    <a:pt x="89611" y="50342"/>
                  </a:lnTo>
                  <a:lnTo>
                    <a:pt x="96405" y="41770"/>
                  </a:lnTo>
                  <a:lnTo>
                    <a:pt x="97129" y="40868"/>
                  </a:lnTo>
                  <a:lnTo>
                    <a:pt x="105575" y="30213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51027" y="3401021"/>
              <a:ext cx="67945" cy="169545"/>
            </a:xfrm>
            <a:custGeom>
              <a:avLst/>
              <a:gdLst/>
              <a:ahLst/>
              <a:cxnLst/>
              <a:rect l="l" t="t" r="r" b="b"/>
              <a:pathLst>
                <a:path w="67944" h="169545">
                  <a:moveTo>
                    <a:pt x="52946" y="21196"/>
                  </a:moveTo>
                  <a:lnTo>
                    <a:pt x="52006" y="20281"/>
                  </a:lnTo>
                  <a:lnTo>
                    <a:pt x="49555" y="20281"/>
                  </a:lnTo>
                  <a:lnTo>
                    <a:pt x="49555" y="17983"/>
                  </a:lnTo>
                  <a:lnTo>
                    <a:pt x="48145" y="10985"/>
                  </a:lnTo>
                  <a:lnTo>
                    <a:pt x="44284" y="5270"/>
                  </a:lnTo>
                  <a:lnTo>
                    <a:pt x="38569" y="1422"/>
                  </a:lnTo>
                  <a:lnTo>
                    <a:pt x="33845" y="469"/>
                  </a:lnTo>
                  <a:lnTo>
                    <a:pt x="33845" y="0"/>
                  </a:lnTo>
                  <a:lnTo>
                    <a:pt x="31572" y="0"/>
                  </a:lnTo>
                  <a:lnTo>
                    <a:pt x="28333" y="0"/>
                  </a:lnTo>
                  <a:lnTo>
                    <a:pt x="28333" y="660"/>
                  </a:lnTo>
                  <a:lnTo>
                    <a:pt x="24574" y="1422"/>
                  </a:lnTo>
                  <a:lnTo>
                    <a:pt x="18859" y="5270"/>
                  </a:lnTo>
                  <a:lnTo>
                    <a:pt x="15011" y="10985"/>
                  </a:lnTo>
                  <a:lnTo>
                    <a:pt x="13589" y="17983"/>
                  </a:lnTo>
                  <a:lnTo>
                    <a:pt x="13589" y="20281"/>
                  </a:lnTo>
                  <a:lnTo>
                    <a:pt x="11137" y="20281"/>
                  </a:lnTo>
                  <a:lnTo>
                    <a:pt x="10223" y="21196"/>
                  </a:lnTo>
                  <a:lnTo>
                    <a:pt x="10236" y="23507"/>
                  </a:lnTo>
                  <a:lnTo>
                    <a:pt x="11150" y="24409"/>
                  </a:lnTo>
                  <a:lnTo>
                    <a:pt x="50876" y="24396"/>
                  </a:lnTo>
                  <a:lnTo>
                    <a:pt x="52006" y="24396"/>
                  </a:lnTo>
                  <a:lnTo>
                    <a:pt x="52946" y="23482"/>
                  </a:lnTo>
                  <a:lnTo>
                    <a:pt x="52946" y="21196"/>
                  </a:lnTo>
                  <a:close/>
                </a:path>
                <a:path w="67944" h="169545">
                  <a:moveTo>
                    <a:pt x="67589" y="165608"/>
                  </a:moveTo>
                  <a:lnTo>
                    <a:pt x="63995" y="108026"/>
                  </a:lnTo>
                  <a:lnTo>
                    <a:pt x="61506" y="67970"/>
                  </a:lnTo>
                  <a:lnTo>
                    <a:pt x="50533" y="60744"/>
                  </a:lnTo>
                  <a:lnTo>
                    <a:pt x="44653" y="62039"/>
                  </a:lnTo>
                  <a:lnTo>
                    <a:pt x="30607" y="108026"/>
                  </a:lnTo>
                  <a:lnTo>
                    <a:pt x="19735" y="61061"/>
                  </a:lnTo>
                  <a:lnTo>
                    <a:pt x="3771" y="63411"/>
                  </a:lnTo>
                  <a:lnTo>
                    <a:pt x="0" y="169418"/>
                  </a:lnTo>
                  <a:lnTo>
                    <a:pt x="67589" y="165608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51420" y="3535908"/>
              <a:ext cx="66675" cy="20955"/>
            </a:xfrm>
            <a:custGeom>
              <a:avLst/>
              <a:gdLst/>
              <a:ahLst/>
              <a:cxnLst/>
              <a:rect l="l" t="t" r="r" b="b"/>
              <a:pathLst>
                <a:path w="66675" h="20954">
                  <a:moveTo>
                    <a:pt x="65900" y="6388"/>
                  </a:moveTo>
                  <a:lnTo>
                    <a:pt x="65443" y="558"/>
                  </a:lnTo>
                  <a:lnTo>
                    <a:pt x="749" y="0"/>
                  </a:lnTo>
                  <a:lnTo>
                    <a:pt x="533" y="6121"/>
                  </a:lnTo>
                  <a:lnTo>
                    <a:pt x="65900" y="6388"/>
                  </a:lnTo>
                  <a:close/>
                </a:path>
                <a:path w="66675" h="20954">
                  <a:moveTo>
                    <a:pt x="66471" y="20523"/>
                  </a:moveTo>
                  <a:lnTo>
                    <a:pt x="66078" y="14135"/>
                  </a:lnTo>
                  <a:lnTo>
                    <a:pt x="203" y="14135"/>
                  </a:lnTo>
                  <a:lnTo>
                    <a:pt x="0" y="20256"/>
                  </a:lnTo>
                  <a:lnTo>
                    <a:pt x="66471" y="205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79317" y="3496052"/>
              <a:ext cx="77470" cy="41910"/>
            </a:xfrm>
            <a:custGeom>
              <a:avLst/>
              <a:gdLst/>
              <a:ahLst/>
              <a:cxnLst/>
              <a:rect l="l" t="t" r="r" b="b"/>
              <a:pathLst>
                <a:path w="77469" h="41910">
                  <a:moveTo>
                    <a:pt x="5283" y="16406"/>
                  </a:moveTo>
                  <a:lnTo>
                    <a:pt x="0" y="30630"/>
                  </a:lnTo>
                  <a:lnTo>
                    <a:pt x="57704" y="40876"/>
                  </a:lnTo>
                  <a:lnTo>
                    <a:pt x="64411" y="41767"/>
                  </a:lnTo>
                  <a:lnTo>
                    <a:pt x="75138" y="37403"/>
                  </a:lnTo>
                  <a:lnTo>
                    <a:pt x="76974" y="23711"/>
                  </a:lnTo>
                  <a:lnTo>
                    <a:pt x="76001" y="20744"/>
                  </a:lnTo>
                  <a:lnTo>
                    <a:pt x="50211" y="20744"/>
                  </a:lnTo>
                  <a:lnTo>
                    <a:pt x="5283" y="16406"/>
                  </a:lnTo>
                  <a:close/>
                </a:path>
                <a:path w="77469" h="41910">
                  <a:moveTo>
                    <a:pt x="55841" y="0"/>
                  </a:moveTo>
                  <a:lnTo>
                    <a:pt x="43943" y="15262"/>
                  </a:lnTo>
                  <a:lnTo>
                    <a:pt x="50211" y="20744"/>
                  </a:lnTo>
                  <a:lnTo>
                    <a:pt x="76001" y="20744"/>
                  </a:lnTo>
                  <a:lnTo>
                    <a:pt x="75351" y="18761"/>
                  </a:lnTo>
                  <a:lnTo>
                    <a:pt x="71890" y="15208"/>
                  </a:lnTo>
                  <a:lnTo>
                    <a:pt x="55841" y="0"/>
                  </a:lnTo>
                  <a:close/>
                </a:path>
              </a:pathLst>
            </a:custGeom>
            <a:solidFill>
              <a:srgbClr val="FFB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4385" y="3400022"/>
              <a:ext cx="36823" cy="2235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74513" y="344060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10">
                  <a:moveTo>
                    <a:pt x="4830" y="0"/>
                  </a:moveTo>
                  <a:lnTo>
                    <a:pt x="3752" y="758"/>
                  </a:lnTo>
                  <a:lnTo>
                    <a:pt x="1131" y="2288"/>
                  </a:lnTo>
                  <a:lnTo>
                    <a:pt x="0" y="2914"/>
                  </a:lnTo>
                  <a:lnTo>
                    <a:pt x="159" y="3326"/>
                  </a:lnTo>
                  <a:lnTo>
                    <a:pt x="1463" y="3033"/>
                  </a:lnTo>
                  <a:lnTo>
                    <a:pt x="4271" y="1370"/>
                  </a:lnTo>
                  <a:lnTo>
                    <a:pt x="5136" y="332"/>
                  </a:lnTo>
                  <a:lnTo>
                    <a:pt x="4990" y="172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59302" y="3503623"/>
              <a:ext cx="26034" cy="23495"/>
            </a:xfrm>
            <a:custGeom>
              <a:avLst/>
              <a:gdLst/>
              <a:ahLst/>
              <a:cxnLst/>
              <a:rect l="l" t="t" r="r" b="b"/>
              <a:pathLst>
                <a:path w="26034" h="23495">
                  <a:moveTo>
                    <a:pt x="22330" y="18668"/>
                  </a:moveTo>
                  <a:lnTo>
                    <a:pt x="10287" y="18668"/>
                  </a:lnTo>
                  <a:lnTo>
                    <a:pt x="13774" y="21795"/>
                  </a:lnTo>
                  <a:lnTo>
                    <a:pt x="4113" y="21795"/>
                  </a:lnTo>
                  <a:lnTo>
                    <a:pt x="4019" y="22620"/>
                  </a:lnTo>
                  <a:lnTo>
                    <a:pt x="9422" y="22992"/>
                  </a:lnTo>
                  <a:lnTo>
                    <a:pt x="13308" y="23086"/>
                  </a:lnTo>
                  <a:lnTo>
                    <a:pt x="17180" y="22979"/>
                  </a:lnTo>
                  <a:lnTo>
                    <a:pt x="21053" y="22673"/>
                  </a:lnTo>
                  <a:lnTo>
                    <a:pt x="21333" y="21795"/>
                  </a:lnTo>
                  <a:lnTo>
                    <a:pt x="13774" y="21795"/>
                  </a:lnTo>
                  <a:lnTo>
                    <a:pt x="4591" y="19826"/>
                  </a:lnTo>
                  <a:lnTo>
                    <a:pt x="21961" y="19826"/>
                  </a:lnTo>
                  <a:lnTo>
                    <a:pt x="22330" y="18668"/>
                  </a:lnTo>
                  <a:close/>
                </a:path>
                <a:path w="26034" h="23495">
                  <a:moveTo>
                    <a:pt x="1676" y="15142"/>
                  </a:moveTo>
                  <a:lnTo>
                    <a:pt x="545" y="19134"/>
                  </a:lnTo>
                  <a:lnTo>
                    <a:pt x="10287" y="18668"/>
                  </a:lnTo>
                  <a:lnTo>
                    <a:pt x="22330" y="18668"/>
                  </a:lnTo>
                  <a:lnTo>
                    <a:pt x="22674" y="17590"/>
                  </a:lnTo>
                  <a:lnTo>
                    <a:pt x="12895" y="17590"/>
                  </a:lnTo>
                  <a:lnTo>
                    <a:pt x="11232" y="17404"/>
                  </a:lnTo>
                  <a:lnTo>
                    <a:pt x="1676" y="15142"/>
                  </a:lnTo>
                  <a:close/>
                </a:path>
                <a:path w="26034" h="23495">
                  <a:moveTo>
                    <a:pt x="944" y="11350"/>
                  </a:moveTo>
                  <a:lnTo>
                    <a:pt x="0" y="14769"/>
                  </a:lnTo>
                  <a:lnTo>
                    <a:pt x="11258" y="16260"/>
                  </a:lnTo>
                  <a:lnTo>
                    <a:pt x="13095" y="16446"/>
                  </a:lnTo>
                  <a:lnTo>
                    <a:pt x="12895" y="17590"/>
                  </a:lnTo>
                  <a:lnTo>
                    <a:pt x="22674" y="17590"/>
                  </a:lnTo>
                  <a:lnTo>
                    <a:pt x="23722" y="14304"/>
                  </a:lnTo>
                  <a:lnTo>
                    <a:pt x="13561" y="14304"/>
                  </a:lnTo>
                  <a:lnTo>
                    <a:pt x="3114" y="12161"/>
                  </a:lnTo>
                  <a:lnTo>
                    <a:pt x="944" y="11350"/>
                  </a:lnTo>
                  <a:close/>
                </a:path>
                <a:path w="26034" h="23495">
                  <a:moveTo>
                    <a:pt x="4617" y="7571"/>
                  </a:moveTo>
                  <a:lnTo>
                    <a:pt x="3087" y="8915"/>
                  </a:lnTo>
                  <a:lnTo>
                    <a:pt x="3699" y="10006"/>
                  </a:lnTo>
                  <a:lnTo>
                    <a:pt x="7971" y="10711"/>
                  </a:lnTo>
                  <a:lnTo>
                    <a:pt x="14080" y="12161"/>
                  </a:lnTo>
                  <a:lnTo>
                    <a:pt x="13561" y="14304"/>
                  </a:lnTo>
                  <a:lnTo>
                    <a:pt x="23722" y="14304"/>
                  </a:lnTo>
                  <a:lnTo>
                    <a:pt x="24945" y="10471"/>
                  </a:lnTo>
                  <a:lnTo>
                    <a:pt x="20787" y="10471"/>
                  </a:lnTo>
                  <a:lnTo>
                    <a:pt x="15158" y="9274"/>
                  </a:lnTo>
                  <a:lnTo>
                    <a:pt x="11045" y="8475"/>
                  </a:lnTo>
                  <a:lnTo>
                    <a:pt x="4617" y="7571"/>
                  </a:lnTo>
                  <a:close/>
                </a:path>
                <a:path w="26034" h="23495">
                  <a:moveTo>
                    <a:pt x="16848" y="0"/>
                  </a:moveTo>
                  <a:lnTo>
                    <a:pt x="16156" y="212"/>
                  </a:lnTo>
                  <a:lnTo>
                    <a:pt x="15850" y="771"/>
                  </a:lnTo>
                  <a:lnTo>
                    <a:pt x="15464" y="1729"/>
                  </a:lnTo>
                  <a:lnTo>
                    <a:pt x="16182" y="4723"/>
                  </a:lnTo>
                  <a:lnTo>
                    <a:pt x="20787" y="10471"/>
                  </a:lnTo>
                  <a:lnTo>
                    <a:pt x="24945" y="10471"/>
                  </a:lnTo>
                  <a:lnTo>
                    <a:pt x="25458" y="8861"/>
                  </a:lnTo>
                  <a:lnTo>
                    <a:pt x="24181" y="8130"/>
                  </a:lnTo>
                  <a:lnTo>
                    <a:pt x="22943" y="7318"/>
                  </a:lnTo>
                  <a:lnTo>
                    <a:pt x="20960" y="5841"/>
                  </a:lnTo>
                  <a:lnTo>
                    <a:pt x="20281" y="5122"/>
                  </a:lnTo>
                  <a:lnTo>
                    <a:pt x="19722" y="4297"/>
                  </a:lnTo>
                  <a:lnTo>
                    <a:pt x="19004" y="3313"/>
                  </a:lnTo>
                  <a:lnTo>
                    <a:pt x="18418" y="2235"/>
                  </a:lnTo>
                  <a:lnTo>
                    <a:pt x="17992" y="1104"/>
                  </a:lnTo>
                  <a:lnTo>
                    <a:pt x="17926" y="758"/>
                  </a:lnTo>
                  <a:lnTo>
                    <a:pt x="17713" y="465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B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23104" y="3582263"/>
              <a:ext cx="245682" cy="192550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5688" y="3414391"/>
              <a:ext cx="176466" cy="224182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07517" y="3398583"/>
              <a:ext cx="217804" cy="198755"/>
            </a:xfrm>
            <a:custGeom>
              <a:avLst/>
              <a:gdLst/>
              <a:ahLst/>
              <a:cxnLst/>
              <a:rect l="l" t="t" r="r" b="b"/>
              <a:pathLst>
                <a:path w="217804" h="198754">
                  <a:moveTo>
                    <a:pt x="43675" y="91617"/>
                  </a:moveTo>
                  <a:lnTo>
                    <a:pt x="10833" y="122186"/>
                  </a:lnTo>
                  <a:lnTo>
                    <a:pt x="165" y="168224"/>
                  </a:lnTo>
                  <a:lnTo>
                    <a:pt x="0" y="186029"/>
                  </a:lnTo>
                  <a:lnTo>
                    <a:pt x="444" y="198513"/>
                  </a:lnTo>
                  <a:lnTo>
                    <a:pt x="533" y="186029"/>
                  </a:lnTo>
                  <a:lnTo>
                    <a:pt x="901" y="168262"/>
                  </a:lnTo>
                  <a:lnTo>
                    <a:pt x="8255" y="129832"/>
                  </a:lnTo>
                  <a:lnTo>
                    <a:pt x="31800" y="98234"/>
                  </a:lnTo>
                  <a:lnTo>
                    <a:pt x="40678" y="92964"/>
                  </a:lnTo>
                  <a:lnTo>
                    <a:pt x="43675" y="91617"/>
                  </a:lnTo>
                  <a:close/>
                </a:path>
                <a:path w="217804" h="198754">
                  <a:moveTo>
                    <a:pt x="49491" y="104559"/>
                  </a:moveTo>
                  <a:lnTo>
                    <a:pt x="17284" y="129286"/>
                  </a:lnTo>
                  <a:lnTo>
                    <a:pt x="6591" y="170167"/>
                  </a:lnTo>
                  <a:lnTo>
                    <a:pt x="6324" y="176110"/>
                  </a:lnTo>
                  <a:lnTo>
                    <a:pt x="6362" y="187147"/>
                  </a:lnTo>
                  <a:lnTo>
                    <a:pt x="6832" y="198513"/>
                  </a:lnTo>
                  <a:lnTo>
                    <a:pt x="6769" y="187134"/>
                  </a:lnTo>
                  <a:lnTo>
                    <a:pt x="7112" y="170980"/>
                  </a:lnTo>
                  <a:lnTo>
                    <a:pt x="17818" y="129654"/>
                  </a:lnTo>
                  <a:lnTo>
                    <a:pt x="41554" y="107276"/>
                  </a:lnTo>
                  <a:lnTo>
                    <a:pt x="49491" y="104559"/>
                  </a:lnTo>
                  <a:close/>
                </a:path>
                <a:path w="217804" h="198754">
                  <a:moveTo>
                    <a:pt x="217347" y="79349"/>
                  </a:moveTo>
                  <a:lnTo>
                    <a:pt x="216204" y="64198"/>
                  </a:lnTo>
                  <a:lnTo>
                    <a:pt x="198475" y="51727"/>
                  </a:lnTo>
                  <a:lnTo>
                    <a:pt x="197116" y="26708"/>
                  </a:lnTo>
                  <a:lnTo>
                    <a:pt x="193751" y="26974"/>
                  </a:lnTo>
                  <a:lnTo>
                    <a:pt x="193865" y="0"/>
                  </a:lnTo>
                  <a:lnTo>
                    <a:pt x="184175" y="254"/>
                  </a:lnTo>
                  <a:lnTo>
                    <a:pt x="184353" y="9398"/>
                  </a:lnTo>
                  <a:lnTo>
                    <a:pt x="185242" y="27647"/>
                  </a:lnTo>
                  <a:lnTo>
                    <a:pt x="180594" y="28016"/>
                  </a:lnTo>
                  <a:lnTo>
                    <a:pt x="181394" y="52997"/>
                  </a:lnTo>
                  <a:lnTo>
                    <a:pt x="162890" y="63296"/>
                  </a:lnTo>
                  <a:lnTo>
                    <a:pt x="163436" y="79717"/>
                  </a:lnTo>
                  <a:lnTo>
                    <a:pt x="176149" y="96342"/>
                  </a:lnTo>
                  <a:lnTo>
                    <a:pt x="176047" y="72694"/>
                  </a:lnTo>
                  <a:lnTo>
                    <a:pt x="191135" y="64300"/>
                  </a:lnTo>
                  <a:lnTo>
                    <a:pt x="204393" y="70764"/>
                  </a:lnTo>
                  <a:lnTo>
                    <a:pt x="204254" y="96278"/>
                  </a:lnTo>
                  <a:lnTo>
                    <a:pt x="217347" y="79349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47801" y="3380384"/>
              <a:ext cx="161290" cy="257175"/>
            </a:xfrm>
            <a:custGeom>
              <a:avLst/>
              <a:gdLst/>
              <a:ahLst/>
              <a:cxnLst/>
              <a:rect l="l" t="t" r="r" b="b"/>
              <a:pathLst>
                <a:path w="161290" h="257175">
                  <a:moveTo>
                    <a:pt x="161175" y="12827"/>
                  </a:moveTo>
                  <a:lnTo>
                    <a:pt x="155524" y="7175"/>
                  </a:lnTo>
                  <a:lnTo>
                    <a:pt x="148551" y="7175"/>
                  </a:lnTo>
                  <a:lnTo>
                    <a:pt x="107188" y="7175"/>
                  </a:lnTo>
                  <a:lnTo>
                    <a:pt x="105079" y="4546"/>
                  </a:lnTo>
                  <a:lnTo>
                    <a:pt x="98031" y="762"/>
                  </a:lnTo>
                  <a:lnTo>
                    <a:pt x="90347" y="0"/>
                  </a:lnTo>
                  <a:lnTo>
                    <a:pt x="82931" y="2171"/>
                  </a:lnTo>
                  <a:lnTo>
                    <a:pt x="76708" y="7188"/>
                  </a:lnTo>
                  <a:lnTo>
                    <a:pt x="13563" y="83350"/>
                  </a:lnTo>
                  <a:lnTo>
                    <a:pt x="8280" y="86918"/>
                  </a:lnTo>
                  <a:lnTo>
                    <a:pt x="2222" y="95897"/>
                  </a:lnTo>
                  <a:lnTo>
                    <a:pt x="0" y="106908"/>
                  </a:lnTo>
                  <a:lnTo>
                    <a:pt x="0" y="228358"/>
                  </a:lnTo>
                  <a:lnTo>
                    <a:pt x="2222" y="239369"/>
                  </a:lnTo>
                  <a:lnTo>
                    <a:pt x="8293" y="248361"/>
                  </a:lnTo>
                  <a:lnTo>
                    <a:pt x="17284" y="254419"/>
                  </a:lnTo>
                  <a:lnTo>
                    <a:pt x="28295" y="256641"/>
                  </a:lnTo>
                  <a:lnTo>
                    <a:pt x="39306" y="254419"/>
                  </a:lnTo>
                  <a:lnTo>
                    <a:pt x="48298" y="248348"/>
                  </a:lnTo>
                  <a:lnTo>
                    <a:pt x="54356" y="239369"/>
                  </a:lnTo>
                  <a:lnTo>
                    <a:pt x="56578" y="228358"/>
                  </a:lnTo>
                  <a:lnTo>
                    <a:pt x="56578" y="106908"/>
                  </a:lnTo>
                  <a:lnTo>
                    <a:pt x="54546" y="96951"/>
                  </a:lnTo>
                  <a:lnTo>
                    <a:pt x="107657" y="32893"/>
                  </a:lnTo>
                  <a:lnTo>
                    <a:pt x="107886" y="32461"/>
                  </a:lnTo>
                  <a:lnTo>
                    <a:pt x="155524" y="32461"/>
                  </a:lnTo>
                  <a:lnTo>
                    <a:pt x="161175" y="26797"/>
                  </a:lnTo>
                  <a:lnTo>
                    <a:pt x="161175" y="12827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51980" y="3385654"/>
              <a:ext cx="152400" cy="240029"/>
            </a:xfrm>
            <a:custGeom>
              <a:avLst/>
              <a:gdLst/>
              <a:ahLst/>
              <a:cxnLst/>
              <a:rect l="l" t="t" r="r" b="b"/>
              <a:pathLst>
                <a:path w="152400" h="240029">
                  <a:moveTo>
                    <a:pt x="39128" y="92443"/>
                  </a:moveTo>
                  <a:lnTo>
                    <a:pt x="33959" y="85280"/>
                  </a:lnTo>
                  <a:lnTo>
                    <a:pt x="26365" y="84048"/>
                  </a:lnTo>
                  <a:lnTo>
                    <a:pt x="18770" y="82816"/>
                  </a:lnTo>
                  <a:lnTo>
                    <a:pt x="11607" y="87985"/>
                  </a:lnTo>
                  <a:lnTo>
                    <a:pt x="9131" y="103174"/>
                  </a:lnTo>
                  <a:lnTo>
                    <a:pt x="14287" y="110337"/>
                  </a:lnTo>
                  <a:lnTo>
                    <a:pt x="29489" y="112801"/>
                  </a:lnTo>
                  <a:lnTo>
                    <a:pt x="36652" y="107632"/>
                  </a:lnTo>
                  <a:lnTo>
                    <a:pt x="39128" y="92443"/>
                  </a:lnTo>
                  <a:close/>
                </a:path>
                <a:path w="152400" h="240029">
                  <a:moveTo>
                    <a:pt x="39992" y="219938"/>
                  </a:moveTo>
                  <a:lnTo>
                    <a:pt x="34544" y="214503"/>
                  </a:lnTo>
                  <a:lnTo>
                    <a:pt x="29095" y="209054"/>
                  </a:lnTo>
                  <a:lnTo>
                    <a:pt x="20269" y="209054"/>
                  </a:lnTo>
                  <a:lnTo>
                    <a:pt x="9385" y="219938"/>
                  </a:lnTo>
                  <a:lnTo>
                    <a:pt x="9385" y="228765"/>
                  </a:lnTo>
                  <a:lnTo>
                    <a:pt x="20269" y="239649"/>
                  </a:lnTo>
                  <a:lnTo>
                    <a:pt x="29095" y="239649"/>
                  </a:lnTo>
                  <a:lnTo>
                    <a:pt x="39992" y="228765"/>
                  </a:lnTo>
                  <a:lnTo>
                    <a:pt x="39992" y="219938"/>
                  </a:lnTo>
                  <a:close/>
                </a:path>
                <a:path w="152400" h="240029">
                  <a:moveTo>
                    <a:pt x="52514" y="102438"/>
                  </a:moveTo>
                  <a:lnTo>
                    <a:pt x="26200" y="72961"/>
                  </a:lnTo>
                  <a:lnTo>
                    <a:pt x="18821" y="73418"/>
                  </a:lnTo>
                  <a:lnTo>
                    <a:pt x="0" y="85394"/>
                  </a:lnTo>
                  <a:lnTo>
                    <a:pt x="2286" y="82626"/>
                  </a:lnTo>
                  <a:lnTo>
                    <a:pt x="4978" y="80213"/>
                  </a:lnTo>
                  <a:lnTo>
                    <a:pt x="26085" y="73825"/>
                  </a:lnTo>
                  <a:lnTo>
                    <a:pt x="32994" y="75298"/>
                  </a:lnTo>
                  <a:lnTo>
                    <a:pt x="52247" y="103949"/>
                  </a:lnTo>
                  <a:lnTo>
                    <a:pt x="52362" y="103708"/>
                  </a:lnTo>
                  <a:lnTo>
                    <a:pt x="52514" y="102438"/>
                  </a:lnTo>
                  <a:close/>
                </a:path>
                <a:path w="152400" h="240029">
                  <a:moveTo>
                    <a:pt x="94284" y="9880"/>
                  </a:moveTo>
                  <a:lnTo>
                    <a:pt x="90500" y="6096"/>
                  </a:lnTo>
                  <a:lnTo>
                    <a:pt x="81153" y="6096"/>
                  </a:lnTo>
                  <a:lnTo>
                    <a:pt x="77355" y="9880"/>
                  </a:lnTo>
                  <a:lnTo>
                    <a:pt x="77355" y="19227"/>
                  </a:lnTo>
                  <a:lnTo>
                    <a:pt x="81153" y="23025"/>
                  </a:lnTo>
                  <a:lnTo>
                    <a:pt x="90500" y="23025"/>
                  </a:lnTo>
                  <a:lnTo>
                    <a:pt x="94284" y="19227"/>
                  </a:lnTo>
                  <a:lnTo>
                    <a:pt x="94284" y="14554"/>
                  </a:lnTo>
                  <a:lnTo>
                    <a:pt x="94284" y="9880"/>
                  </a:lnTo>
                  <a:close/>
                </a:path>
                <a:path w="152400" h="240029">
                  <a:moveTo>
                    <a:pt x="107175" y="13258"/>
                  </a:moveTo>
                  <a:lnTo>
                    <a:pt x="102590" y="0"/>
                  </a:lnTo>
                  <a:lnTo>
                    <a:pt x="102450" y="165"/>
                  </a:lnTo>
                  <a:lnTo>
                    <a:pt x="103466" y="1600"/>
                  </a:lnTo>
                  <a:lnTo>
                    <a:pt x="104470" y="4356"/>
                  </a:lnTo>
                  <a:lnTo>
                    <a:pt x="105079" y="5892"/>
                  </a:lnTo>
                  <a:lnTo>
                    <a:pt x="105537" y="7505"/>
                  </a:lnTo>
                  <a:lnTo>
                    <a:pt x="106184" y="11176"/>
                  </a:lnTo>
                  <a:lnTo>
                    <a:pt x="106337" y="13246"/>
                  </a:lnTo>
                  <a:lnTo>
                    <a:pt x="106133" y="17373"/>
                  </a:lnTo>
                  <a:lnTo>
                    <a:pt x="101155" y="30238"/>
                  </a:lnTo>
                  <a:lnTo>
                    <a:pt x="106972" y="17526"/>
                  </a:lnTo>
                  <a:lnTo>
                    <a:pt x="107175" y="13258"/>
                  </a:lnTo>
                  <a:close/>
                </a:path>
                <a:path w="152400" h="240029">
                  <a:moveTo>
                    <a:pt x="151980" y="12725"/>
                  </a:moveTo>
                  <a:lnTo>
                    <a:pt x="147485" y="8255"/>
                  </a:lnTo>
                  <a:lnTo>
                    <a:pt x="143852" y="8255"/>
                  </a:lnTo>
                  <a:lnTo>
                    <a:pt x="139369" y="12725"/>
                  </a:lnTo>
                  <a:lnTo>
                    <a:pt x="139369" y="16370"/>
                  </a:lnTo>
                  <a:lnTo>
                    <a:pt x="143852" y="20853"/>
                  </a:lnTo>
                  <a:lnTo>
                    <a:pt x="147497" y="20853"/>
                  </a:lnTo>
                  <a:lnTo>
                    <a:pt x="151980" y="16370"/>
                  </a:lnTo>
                  <a:lnTo>
                    <a:pt x="151980" y="12725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47735" y="3591497"/>
              <a:ext cx="901065" cy="50800"/>
            </a:xfrm>
            <a:custGeom>
              <a:avLst/>
              <a:gdLst/>
              <a:ahLst/>
              <a:cxnLst/>
              <a:rect l="l" t="t" r="r" b="b"/>
              <a:pathLst>
                <a:path w="901065" h="50800">
                  <a:moveTo>
                    <a:pt x="875369" y="0"/>
                  </a:moveTo>
                  <a:lnTo>
                    <a:pt x="25120" y="0"/>
                  </a:lnTo>
                  <a:lnTo>
                    <a:pt x="0" y="25121"/>
                  </a:lnTo>
                  <a:lnTo>
                    <a:pt x="1974" y="34902"/>
                  </a:lnTo>
                  <a:lnTo>
                    <a:pt x="7357" y="42887"/>
                  </a:lnTo>
                  <a:lnTo>
                    <a:pt x="15342" y="48270"/>
                  </a:lnTo>
                  <a:lnTo>
                    <a:pt x="25120" y="50243"/>
                  </a:lnTo>
                  <a:lnTo>
                    <a:pt x="875369" y="50244"/>
                  </a:lnTo>
                  <a:lnTo>
                    <a:pt x="885150" y="48270"/>
                  </a:lnTo>
                  <a:lnTo>
                    <a:pt x="893137" y="42887"/>
                  </a:lnTo>
                  <a:lnTo>
                    <a:pt x="898521" y="34902"/>
                  </a:lnTo>
                  <a:lnTo>
                    <a:pt x="900495" y="25108"/>
                  </a:lnTo>
                  <a:lnTo>
                    <a:pt x="898521" y="15336"/>
                  </a:lnTo>
                  <a:lnTo>
                    <a:pt x="893137" y="7355"/>
                  </a:lnTo>
                  <a:lnTo>
                    <a:pt x="885150" y="1973"/>
                  </a:lnTo>
                  <a:lnTo>
                    <a:pt x="875369" y="0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51942" y="3591115"/>
              <a:ext cx="890269" cy="186055"/>
            </a:xfrm>
            <a:custGeom>
              <a:avLst/>
              <a:gdLst/>
              <a:ahLst/>
              <a:cxnLst/>
              <a:rect l="l" t="t" r="r" b="b"/>
              <a:pathLst>
                <a:path w="890269" h="186054">
                  <a:moveTo>
                    <a:pt x="56603" y="23139"/>
                  </a:moveTo>
                  <a:lnTo>
                    <a:pt x="52438" y="16408"/>
                  </a:lnTo>
                  <a:lnTo>
                    <a:pt x="45732" y="14820"/>
                  </a:lnTo>
                  <a:lnTo>
                    <a:pt x="39014" y="13246"/>
                  </a:lnTo>
                  <a:lnTo>
                    <a:pt x="32296" y="17411"/>
                  </a:lnTo>
                  <a:lnTo>
                    <a:pt x="29121" y="30822"/>
                  </a:lnTo>
                  <a:lnTo>
                    <a:pt x="33274" y="37553"/>
                  </a:lnTo>
                  <a:lnTo>
                    <a:pt x="46710" y="40716"/>
                  </a:lnTo>
                  <a:lnTo>
                    <a:pt x="53428" y="36550"/>
                  </a:lnTo>
                  <a:lnTo>
                    <a:pt x="56603" y="23139"/>
                  </a:lnTo>
                  <a:close/>
                </a:path>
                <a:path w="890269" h="186054">
                  <a:moveTo>
                    <a:pt x="153873" y="393"/>
                  </a:moveTo>
                  <a:lnTo>
                    <a:pt x="151574" y="215"/>
                  </a:lnTo>
                  <a:lnTo>
                    <a:pt x="136067" y="0"/>
                  </a:lnTo>
                  <a:lnTo>
                    <a:pt x="113385" y="0"/>
                  </a:lnTo>
                  <a:lnTo>
                    <a:pt x="97866" y="228"/>
                  </a:lnTo>
                  <a:lnTo>
                    <a:pt x="95580" y="393"/>
                  </a:lnTo>
                  <a:lnTo>
                    <a:pt x="97866" y="546"/>
                  </a:lnTo>
                  <a:lnTo>
                    <a:pt x="113385" y="762"/>
                  </a:lnTo>
                  <a:lnTo>
                    <a:pt x="136067" y="762"/>
                  </a:lnTo>
                  <a:lnTo>
                    <a:pt x="151574" y="546"/>
                  </a:lnTo>
                  <a:lnTo>
                    <a:pt x="153873" y="393"/>
                  </a:lnTo>
                  <a:close/>
                </a:path>
                <a:path w="890269" h="186054">
                  <a:moveTo>
                    <a:pt x="197878" y="50634"/>
                  </a:moveTo>
                  <a:lnTo>
                    <a:pt x="55359" y="50634"/>
                  </a:lnTo>
                  <a:lnTo>
                    <a:pt x="53454" y="185826"/>
                  </a:lnTo>
                  <a:lnTo>
                    <a:pt x="195999" y="185826"/>
                  </a:lnTo>
                  <a:lnTo>
                    <a:pt x="197878" y="50634"/>
                  </a:lnTo>
                  <a:close/>
                </a:path>
                <a:path w="890269" h="186054">
                  <a:moveTo>
                    <a:pt x="209626" y="27216"/>
                  </a:moveTo>
                  <a:lnTo>
                    <a:pt x="207010" y="20866"/>
                  </a:lnTo>
                  <a:lnTo>
                    <a:pt x="204393" y="14516"/>
                  </a:lnTo>
                  <a:lnTo>
                    <a:pt x="197116" y="11493"/>
                  </a:lnTo>
                  <a:lnTo>
                    <a:pt x="184429" y="16738"/>
                  </a:lnTo>
                  <a:lnTo>
                    <a:pt x="181406" y="24015"/>
                  </a:lnTo>
                  <a:lnTo>
                    <a:pt x="186651" y="36703"/>
                  </a:lnTo>
                  <a:lnTo>
                    <a:pt x="193916" y="39725"/>
                  </a:lnTo>
                  <a:lnTo>
                    <a:pt x="206616" y="34480"/>
                  </a:lnTo>
                  <a:lnTo>
                    <a:pt x="209626" y="27216"/>
                  </a:lnTo>
                  <a:close/>
                </a:path>
                <a:path w="890269" h="186054">
                  <a:moveTo>
                    <a:pt x="325348" y="30746"/>
                  </a:moveTo>
                  <a:lnTo>
                    <a:pt x="325221" y="22847"/>
                  </a:lnTo>
                  <a:lnTo>
                    <a:pt x="320281" y="18046"/>
                  </a:lnTo>
                  <a:lnTo>
                    <a:pt x="315328" y="13258"/>
                  </a:lnTo>
                  <a:lnTo>
                    <a:pt x="307416" y="13373"/>
                  </a:lnTo>
                  <a:lnTo>
                    <a:pt x="297815" y="23279"/>
                  </a:lnTo>
                  <a:lnTo>
                    <a:pt x="297942" y="31178"/>
                  </a:lnTo>
                  <a:lnTo>
                    <a:pt x="307848" y="40779"/>
                  </a:lnTo>
                  <a:lnTo>
                    <a:pt x="315747" y="40652"/>
                  </a:lnTo>
                  <a:lnTo>
                    <a:pt x="325348" y="30746"/>
                  </a:lnTo>
                  <a:close/>
                </a:path>
                <a:path w="890269" h="186054">
                  <a:moveTo>
                    <a:pt x="435356" y="45656"/>
                  </a:moveTo>
                  <a:lnTo>
                    <a:pt x="26771" y="45618"/>
                  </a:lnTo>
                  <a:lnTo>
                    <a:pt x="24841" y="45516"/>
                  </a:lnTo>
                  <a:lnTo>
                    <a:pt x="22885" y="45656"/>
                  </a:lnTo>
                  <a:lnTo>
                    <a:pt x="435356" y="45656"/>
                  </a:lnTo>
                  <a:close/>
                </a:path>
                <a:path w="890269" h="186054">
                  <a:moveTo>
                    <a:pt x="439064" y="23177"/>
                  </a:moveTo>
                  <a:lnTo>
                    <a:pt x="434911" y="16459"/>
                  </a:lnTo>
                  <a:lnTo>
                    <a:pt x="428193" y="14859"/>
                  </a:lnTo>
                  <a:lnTo>
                    <a:pt x="421487" y="13284"/>
                  </a:lnTo>
                  <a:lnTo>
                    <a:pt x="414756" y="17437"/>
                  </a:lnTo>
                  <a:lnTo>
                    <a:pt x="411568" y="30848"/>
                  </a:lnTo>
                  <a:lnTo>
                    <a:pt x="415721" y="37579"/>
                  </a:lnTo>
                  <a:lnTo>
                    <a:pt x="429145" y="40754"/>
                  </a:lnTo>
                  <a:lnTo>
                    <a:pt x="435889" y="36601"/>
                  </a:lnTo>
                  <a:lnTo>
                    <a:pt x="439064" y="23177"/>
                  </a:lnTo>
                  <a:close/>
                </a:path>
                <a:path w="890269" h="186054">
                  <a:moveTo>
                    <a:pt x="553186" y="28587"/>
                  </a:moveTo>
                  <a:lnTo>
                    <a:pt x="550557" y="22199"/>
                  </a:lnTo>
                  <a:lnTo>
                    <a:pt x="547941" y="15824"/>
                  </a:lnTo>
                  <a:lnTo>
                    <a:pt x="540639" y="12788"/>
                  </a:lnTo>
                  <a:lnTo>
                    <a:pt x="527888" y="18046"/>
                  </a:lnTo>
                  <a:lnTo>
                    <a:pt x="524840" y="25336"/>
                  </a:lnTo>
                  <a:lnTo>
                    <a:pt x="530098" y="38100"/>
                  </a:lnTo>
                  <a:lnTo>
                    <a:pt x="537400" y="41135"/>
                  </a:lnTo>
                  <a:lnTo>
                    <a:pt x="550151" y="35877"/>
                  </a:lnTo>
                  <a:lnTo>
                    <a:pt x="553186" y="28587"/>
                  </a:lnTo>
                  <a:close/>
                </a:path>
                <a:path w="890269" h="186054">
                  <a:moveTo>
                    <a:pt x="666419" y="23037"/>
                  </a:moveTo>
                  <a:lnTo>
                    <a:pt x="661555" y="18161"/>
                  </a:lnTo>
                  <a:lnTo>
                    <a:pt x="656666" y="13296"/>
                  </a:lnTo>
                  <a:lnTo>
                    <a:pt x="648766" y="13296"/>
                  </a:lnTo>
                  <a:lnTo>
                    <a:pt x="639013" y="23037"/>
                  </a:lnTo>
                  <a:lnTo>
                    <a:pt x="639013" y="30949"/>
                  </a:lnTo>
                  <a:lnTo>
                    <a:pt x="648766" y="40703"/>
                  </a:lnTo>
                  <a:lnTo>
                    <a:pt x="656666" y="40703"/>
                  </a:lnTo>
                  <a:lnTo>
                    <a:pt x="666419" y="30949"/>
                  </a:lnTo>
                  <a:lnTo>
                    <a:pt x="666419" y="23037"/>
                  </a:lnTo>
                  <a:close/>
                </a:path>
                <a:path w="890269" h="186054">
                  <a:moveTo>
                    <a:pt x="780199" y="23190"/>
                  </a:moveTo>
                  <a:lnTo>
                    <a:pt x="776046" y="16459"/>
                  </a:lnTo>
                  <a:lnTo>
                    <a:pt x="769327" y="14884"/>
                  </a:lnTo>
                  <a:lnTo>
                    <a:pt x="762609" y="13284"/>
                  </a:lnTo>
                  <a:lnTo>
                    <a:pt x="755878" y="17437"/>
                  </a:lnTo>
                  <a:lnTo>
                    <a:pt x="752703" y="30861"/>
                  </a:lnTo>
                  <a:lnTo>
                    <a:pt x="756856" y="37592"/>
                  </a:lnTo>
                  <a:lnTo>
                    <a:pt x="770280" y="40767"/>
                  </a:lnTo>
                  <a:lnTo>
                    <a:pt x="777011" y="36626"/>
                  </a:lnTo>
                  <a:lnTo>
                    <a:pt x="780199" y="23190"/>
                  </a:lnTo>
                  <a:close/>
                </a:path>
                <a:path w="890269" h="186054">
                  <a:moveTo>
                    <a:pt x="828890" y="50634"/>
                  </a:moveTo>
                  <a:lnTo>
                    <a:pt x="686346" y="50634"/>
                  </a:lnTo>
                  <a:lnTo>
                    <a:pt x="685241" y="185458"/>
                  </a:lnTo>
                  <a:lnTo>
                    <a:pt x="827773" y="185458"/>
                  </a:lnTo>
                  <a:lnTo>
                    <a:pt x="828890" y="50634"/>
                  </a:lnTo>
                  <a:close/>
                </a:path>
                <a:path w="890269" h="186054">
                  <a:moveTo>
                    <a:pt x="874344" y="4673"/>
                  </a:moveTo>
                  <a:lnTo>
                    <a:pt x="873201" y="4292"/>
                  </a:lnTo>
                  <a:lnTo>
                    <a:pt x="870572" y="3898"/>
                  </a:lnTo>
                  <a:lnTo>
                    <a:pt x="869683" y="3822"/>
                  </a:lnTo>
                  <a:lnTo>
                    <a:pt x="867918" y="3657"/>
                  </a:lnTo>
                  <a:lnTo>
                    <a:pt x="864971" y="3568"/>
                  </a:lnTo>
                  <a:lnTo>
                    <a:pt x="862228" y="3657"/>
                  </a:lnTo>
                  <a:lnTo>
                    <a:pt x="18923" y="3378"/>
                  </a:lnTo>
                  <a:lnTo>
                    <a:pt x="6985" y="10426"/>
                  </a:lnTo>
                  <a:lnTo>
                    <a:pt x="5626" y="11887"/>
                  </a:lnTo>
                  <a:lnTo>
                    <a:pt x="4495" y="13550"/>
                  </a:lnTo>
                  <a:lnTo>
                    <a:pt x="3632" y="15341"/>
                  </a:lnTo>
                  <a:lnTo>
                    <a:pt x="0" y="22644"/>
                  </a:lnTo>
                  <a:lnTo>
                    <a:pt x="850" y="31381"/>
                  </a:lnTo>
                  <a:lnTo>
                    <a:pt x="5816" y="37846"/>
                  </a:lnTo>
                  <a:lnTo>
                    <a:pt x="7010" y="39446"/>
                  </a:lnTo>
                  <a:lnTo>
                    <a:pt x="15201" y="44691"/>
                  </a:lnTo>
                  <a:lnTo>
                    <a:pt x="17043" y="45402"/>
                  </a:lnTo>
                  <a:lnTo>
                    <a:pt x="18973" y="45872"/>
                  </a:lnTo>
                  <a:lnTo>
                    <a:pt x="20942" y="46050"/>
                  </a:lnTo>
                  <a:lnTo>
                    <a:pt x="22923" y="46151"/>
                  </a:lnTo>
                  <a:lnTo>
                    <a:pt x="311264" y="46151"/>
                  </a:lnTo>
                  <a:lnTo>
                    <a:pt x="849045" y="45923"/>
                  </a:lnTo>
                  <a:lnTo>
                    <a:pt x="22885" y="45656"/>
                  </a:lnTo>
                  <a:lnTo>
                    <a:pt x="21018" y="45516"/>
                  </a:lnTo>
                  <a:lnTo>
                    <a:pt x="1028" y="22644"/>
                  </a:lnTo>
                  <a:lnTo>
                    <a:pt x="4406" y="15836"/>
                  </a:lnTo>
                  <a:lnTo>
                    <a:pt x="5232" y="14097"/>
                  </a:lnTo>
                  <a:lnTo>
                    <a:pt x="6299" y="12471"/>
                  </a:lnTo>
                  <a:lnTo>
                    <a:pt x="7607" y="11049"/>
                  </a:lnTo>
                  <a:lnTo>
                    <a:pt x="8890" y="9613"/>
                  </a:lnTo>
                  <a:lnTo>
                    <a:pt x="10375" y="8369"/>
                  </a:lnTo>
                  <a:lnTo>
                    <a:pt x="12014" y="7366"/>
                  </a:lnTo>
                  <a:lnTo>
                    <a:pt x="15290" y="5283"/>
                  </a:lnTo>
                  <a:lnTo>
                    <a:pt x="19075" y="4178"/>
                  </a:lnTo>
                  <a:lnTo>
                    <a:pt x="862203" y="3911"/>
                  </a:lnTo>
                  <a:lnTo>
                    <a:pt x="864997" y="3822"/>
                  </a:lnTo>
                  <a:lnTo>
                    <a:pt x="867791" y="3886"/>
                  </a:lnTo>
                  <a:lnTo>
                    <a:pt x="870572" y="4140"/>
                  </a:lnTo>
                  <a:lnTo>
                    <a:pt x="874344" y="4673"/>
                  </a:lnTo>
                  <a:close/>
                </a:path>
                <a:path w="890269" h="186054">
                  <a:moveTo>
                    <a:pt x="885126" y="12217"/>
                  </a:moveTo>
                  <a:lnTo>
                    <a:pt x="884326" y="10198"/>
                  </a:lnTo>
                  <a:lnTo>
                    <a:pt x="878027" y="5207"/>
                  </a:lnTo>
                  <a:lnTo>
                    <a:pt x="874344" y="4673"/>
                  </a:lnTo>
                  <a:lnTo>
                    <a:pt x="875741" y="5168"/>
                  </a:lnTo>
                  <a:lnTo>
                    <a:pt x="882269" y="8890"/>
                  </a:lnTo>
                  <a:lnTo>
                    <a:pt x="885126" y="12217"/>
                  </a:lnTo>
                  <a:close/>
                </a:path>
                <a:path w="890269" h="186054">
                  <a:moveTo>
                    <a:pt x="888314" y="20739"/>
                  </a:moveTo>
                  <a:lnTo>
                    <a:pt x="884339" y="13855"/>
                  </a:lnTo>
                  <a:lnTo>
                    <a:pt x="877646" y="12065"/>
                  </a:lnTo>
                  <a:lnTo>
                    <a:pt x="870966" y="10274"/>
                  </a:lnTo>
                  <a:lnTo>
                    <a:pt x="864095" y="14236"/>
                  </a:lnTo>
                  <a:lnTo>
                    <a:pt x="860501" y="27622"/>
                  </a:lnTo>
                  <a:lnTo>
                    <a:pt x="864476" y="34493"/>
                  </a:lnTo>
                  <a:lnTo>
                    <a:pt x="877849" y="38087"/>
                  </a:lnTo>
                  <a:lnTo>
                    <a:pt x="884732" y="34124"/>
                  </a:lnTo>
                  <a:lnTo>
                    <a:pt x="888314" y="20739"/>
                  </a:lnTo>
                  <a:close/>
                </a:path>
                <a:path w="890269" h="186054">
                  <a:moveTo>
                    <a:pt x="890066" y="24358"/>
                  </a:moveTo>
                  <a:lnTo>
                    <a:pt x="885520" y="12674"/>
                  </a:lnTo>
                  <a:lnTo>
                    <a:pt x="885126" y="12217"/>
                  </a:lnTo>
                  <a:lnTo>
                    <a:pt x="889876" y="24295"/>
                  </a:lnTo>
                  <a:lnTo>
                    <a:pt x="888593" y="32359"/>
                  </a:lnTo>
                  <a:lnTo>
                    <a:pt x="867562" y="45910"/>
                  </a:lnTo>
                  <a:lnTo>
                    <a:pt x="868718" y="45935"/>
                  </a:lnTo>
                  <a:lnTo>
                    <a:pt x="888746" y="32486"/>
                  </a:lnTo>
                  <a:lnTo>
                    <a:pt x="890066" y="24358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79231" y="3538645"/>
              <a:ext cx="82550" cy="53340"/>
            </a:xfrm>
            <a:custGeom>
              <a:avLst/>
              <a:gdLst/>
              <a:ahLst/>
              <a:cxnLst/>
              <a:rect l="l" t="t" r="r" b="b"/>
              <a:pathLst>
                <a:path w="82550" h="53339">
                  <a:moveTo>
                    <a:pt x="82244" y="0"/>
                  </a:moveTo>
                  <a:lnTo>
                    <a:pt x="0" y="0"/>
                  </a:lnTo>
                  <a:lnTo>
                    <a:pt x="0" y="52851"/>
                  </a:lnTo>
                  <a:lnTo>
                    <a:pt x="82244" y="52851"/>
                  </a:lnTo>
                  <a:lnTo>
                    <a:pt x="82244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153651" y="3531513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310" y="0"/>
                  </a:moveTo>
                  <a:lnTo>
                    <a:pt x="3619" y="0"/>
                  </a:lnTo>
                  <a:lnTo>
                    <a:pt x="93" y="3499"/>
                  </a:lnTo>
                  <a:lnTo>
                    <a:pt x="0" y="12201"/>
                  </a:lnTo>
                  <a:lnTo>
                    <a:pt x="3513" y="15767"/>
                  </a:lnTo>
                  <a:lnTo>
                    <a:pt x="12243" y="15860"/>
                  </a:lnTo>
                  <a:lnTo>
                    <a:pt x="15810" y="12361"/>
                  </a:lnTo>
                  <a:lnTo>
                    <a:pt x="15863" y="7983"/>
                  </a:lnTo>
                  <a:lnTo>
                    <a:pt x="15850" y="3526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156978" y="3536410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8118" y="0"/>
                  </a:moveTo>
                  <a:lnTo>
                    <a:pt x="3752" y="4497"/>
                  </a:lnTo>
                  <a:lnTo>
                    <a:pt x="1131" y="1862"/>
                  </a:lnTo>
                  <a:lnTo>
                    <a:pt x="0" y="2993"/>
                  </a:lnTo>
                  <a:lnTo>
                    <a:pt x="3766" y="6786"/>
                  </a:lnTo>
                  <a:lnTo>
                    <a:pt x="9275" y="1091"/>
                  </a:lnTo>
                  <a:lnTo>
                    <a:pt x="8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136465" y="3539071"/>
              <a:ext cx="1270" cy="53340"/>
            </a:xfrm>
            <a:custGeom>
              <a:avLst/>
              <a:gdLst/>
              <a:ahLst/>
              <a:cxnLst/>
              <a:rect l="l" t="t" r="r" b="b"/>
              <a:pathLst>
                <a:path w="1269" h="53339">
                  <a:moveTo>
                    <a:pt x="391" y="0"/>
                  </a:moveTo>
                  <a:lnTo>
                    <a:pt x="229" y="2090"/>
                  </a:lnTo>
                  <a:lnTo>
                    <a:pt x="0" y="16239"/>
                  </a:lnTo>
                  <a:lnTo>
                    <a:pt x="0" y="36929"/>
                  </a:lnTo>
                  <a:lnTo>
                    <a:pt x="229" y="51069"/>
                  </a:lnTo>
                  <a:lnTo>
                    <a:pt x="391" y="53157"/>
                  </a:lnTo>
                  <a:lnTo>
                    <a:pt x="556" y="51071"/>
                  </a:lnTo>
                  <a:lnTo>
                    <a:pt x="772" y="36934"/>
                  </a:lnTo>
                  <a:lnTo>
                    <a:pt x="769" y="16234"/>
                  </a:lnTo>
                  <a:lnTo>
                    <a:pt x="545" y="2088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58621" y="3543794"/>
              <a:ext cx="74930" cy="48260"/>
            </a:xfrm>
            <a:custGeom>
              <a:avLst/>
              <a:gdLst/>
              <a:ahLst/>
              <a:cxnLst/>
              <a:rect l="l" t="t" r="r" b="b"/>
              <a:pathLst>
                <a:path w="74930" h="48260">
                  <a:moveTo>
                    <a:pt x="74832" y="0"/>
                  </a:moveTo>
                  <a:lnTo>
                    <a:pt x="0" y="0"/>
                  </a:lnTo>
                  <a:lnTo>
                    <a:pt x="0" y="48101"/>
                  </a:lnTo>
                  <a:lnTo>
                    <a:pt x="74832" y="48101"/>
                  </a:lnTo>
                  <a:lnTo>
                    <a:pt x="74832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215" y="3543755"/>
              <a:ext cx="1270" cy="48260"/>
            </a:xfrm>
            <a:custGeom>
              <a:avLst/>
              <a:gdLst/>
              <a:ahLst/>
              <a:cxnLst/>
              <a:rect l="l" t="t" r="r" b="b"/>
              <a:pathLst>
                <a:path w="1269" h="48260">
                  <a:moveTo>
                    <a:pt x="638" y="0"/>
                  </a:moveTo>
                  <a:lnTo>
                    <a:pt x="199" y="0"/>
                  </a:lnTo>
                  <a:lnTo>
                    <a:pt x="0" y="10777"/>
                  </a:lnTo>
                  <a:lnTo>
                    <a:pt x="0" y="37336"/>
                  </a:lnTo>
                  <a:lnTo>
                    <a:pt x="199" y="48114"/>
                  </a:lnTo>
                  <a:lnTo>
                    <a:pt x="412" y="48114"/>
                  </a:lnTo>
                  <a:lnTo>
                    <a:pt x="705" y="48114"/>
                  </a:lnTo>
                  <a:lnTo>
                    <a:pt x="838" y="37336"/>
                  </a:lnTo>
                  <a:lnTo>
                    <a:pt x="838" y="10777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15014" y="3503131"/>
              <a:ext cx="53340" cy="88900"/>
            </a:xfrm>
            <a:custGeom>
              <a:avLst/>
              <a:gdLst/>
              <a:ahLst/>
              <a:cxnLst/>
              <a:rect l="l" t="t" r="r" b="b"/>
              <a:pathLst>
                <a:path w="53340" h="88900">
                  <a:moveTo>
                    <a:pt x="52966" y="0"/>
                  </a:moveTo>
                  <a:lnTo>
                    <a:pt x="0" y="0"/>
                  </a:lnTo>
                  <a:lnTo>
                    <a:pt x="0" y="88365"/>
                  </a:lnTo>
                  <a:lnTo>
                    <a:pt x="52966" y="88365"/>
                  </a:lnTo>
                  <a:lnTo>
                    <a:pt x="52966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56078" y="3503610"/>
              <a:ext cx="1270" cy="87630"/>
            </a:xfrm>
            <a:custGeom>
              <a:avLst/>
              <a:gdLst/>
              <a:ahLst/>
              <a:cxnLst/>
              <a:rect l="l" t="t" r="r" b="b"/>
              <a:pathLst>
                <a:path w="1270" h="87629">
                  <a:moveTo>
                    <a:pt x="378" y="0"/>
                  </a:moveTo>
                  <a:lnTo>
                    <a:pt x="223" y="3440"/>
                  </a:lnTo>
                  <a:lnTo>
                    <a:pt x="0" y="26754"/>
                  </a:lnTo>
                  <a:lnTo>
                    <a:pt x="91" y="74795"/>
                  </a:lnTo>
                  <a:lnTo>
                    <a:pt x="378" y="87620"/>
                  </a:lnTo>
                  <a:lnTo>
                    <a:pt x="540" y="84178"/>
                  </a:lnTo>
                  <a:lnTo>
                    <a:pt x="769" y="60866"/>
                  </a:lnTo>
                  <a:lnTo>
                    <a:pt x="675" y="12837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473234" y="3669697"/>
              <a:ext cx="78105" cy="50165"/>
            </a:xfrm>
            <a:custGeom>
              <a:avLst/>
              <a:gdLst/>
              <a:ahLst/>
              <a:cxnLst/>
              <a:rect l="l" t="t" r="r" b="b"/>
              <a:pathLst>
                <a:path w="78105" h="50164">
                  <a:moveTo>
                    <a:pt x="77560" y="0"/>
                  </a:moveTo>
                  <a:lnTo>
                    <a:pt x="0" y="226"/>
                  </a:lnTo>
                  <a:lnTo>
                    <a:pt x="146" y="50057"/>
                  </a:lnTo>
                  <a:lnTo>
                    <a:pt x="77706" y="49831"/>
                  </a:lnTo>
                  <a:lnTo>
                    <a:pt x="77560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543448" y="36631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51" y="0"/>
                  </a:moveTo>
                  <a:lnTo>
                    <a:pt x="3313" y="26"/>
                  </a:lnTo>
                  <a:lnTo>
                    <a:pt x="39" y="3313"/>
                  </a:lnTo>
                  <a:lnTo>
                    <a:pt x="0" y="11602"/>
                  </a:lnTo>
                  <a:lnTo>
                    <a:pt x="3353" y="14929"/>
                  </a:lnTo>
                  <a:lnTo>
                    <a:pt x="11591" y="14916"/>
                  </a:lnTo>
                  <a:lnTo>
                    <a:pt x="14891" y="11602"/>
                  </a:lnTo>
                  <a:lnTo>
                    <a:pt x="14891" y="3313"/>
                  </a:lnTo>
                  <a:lnTo>
                    <a:pt x="11551" y="0"/>
                  </a:lnTo>
                  <a:close/>
                </a:path>
              </a:pathLst>
            </a:custGeom>
            <a:solidFill>
              <a:srgbClr val="455A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546509" y="366760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7638" y="0"/>
                  </a:moveTo>
                  <a:lnTo>
                    <a:pt x="3566" y="4244"/>
                  </a:lnTo>
                  <a:lnTo>
                    <a:pt x="1117" y="1809"/>
                  </a:lnTo>
                  <a:lnTo>
                    <a:pt x="0" y="2927"/>
                  </a:lnTo>
                  <a:lnTo>
                    <a:pt x="3579" y="6533"/>
                  </a:lnTo>
                  <a:lnTo>
                    <a:pt x="8796" y="1117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527199" y="3670243"/>
              <a:ext cx="1270" cy="50165"/>
            </a:xfrm>
            <a:custGeom>
              <a:avLst/>
              <a:gdLst/>
              <a:ahLst/>
              <a:cxnLst/>
              <a:rect l="l" t="t" r="r" b="b"/>
              <a:pathLst>
                <a:path w="1269" h="50164">
                  <a:moveTo>
                    <a:pt x="638" y="0"/>
                  </a:moveTo>
                  <a:lnTo>
                    <a:pt x="159" y="0"/>
                  </a:lnTo>
                  <a:lnTo>
                    <a:pt x="0" y="11177"/>
                  </a:lnTo>
                  <a:lnTo>
                    <a:pt x="93" y="38960"/>
                  </a:lnTo>
                  <a:lnTo>
                    <a:pt x="319" y="50137"/>
                  </a:lnTo>
                  <a:lnTo>
                    <a:pt x="545" y="50137"/>
                  </a:lnTo>
                  <a:lnTo>
                    <a:pt x="718" y="50137"/>
                  </a:lnTo>
                  <a:lnTo>
                    <a:pt x="918" y="38960"/>
                  </a:lnTo>
                  <a:lnTo>
                    <a:pt x="851" y="11177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472590" y="3669855"/>
              <a:ext cx="79375" cy="50800"/>
            </a:xfrm>
            <a:custGeom>
              <a:avLst/>
              <a:gdLst/>
              <a:ahLst/>
              <a:cxnLst/>
              <a:rect l="l" t="t" r="r" b="b"/>
              <a:pathLst>
                <a:path w="79375" h="50800">
                  <a:moveTo>
                    <a:pt x="79248" y="27889"/>
                  </a:moveTo>
                  <a:lnTo>
                    <a:pt x="76136" y="27724"/>
                  </a:lnTo>
                  <a:lnTo>
                    <a:pt x="66992" y="27660"/>
                  </a:lnTo>
                  <a:lnTo>
                    <a:pt x="66992" y="11201"/>
                  </a:lnTo>
                  <a:lnTo>
                    <a:pt x="66827" y="25"/>
                  </a:lnTo>
                  <a:lnTo>
                    <a:pt x="66332" y="25"/>
                  </a:lnTo>
                  <a:lnTo>
                    <a:pt x="66167" y="11176"/>
                  </a:lnTo>
                  <a:lnTo>
                    <a:pt x="66167" y="27660"/>
                  </a:lnTo>
                  <a:lnTo>
                    <a:pt x="39636" y="27470"/>
                  </a:lnTo>
                  <a:lnTo>
                    <a:pt x="28930" y="27546"/>
                  </a:lnTo>
                  <a:lnTo>
                    <a:pt x="31216" y="26187"/>
                  </a:lnTo>
                  <a:lnTo>
                    <a:pt x="32600" y="24841"/>
                  </a:lnTo>
                  <a:lnTo>
                    <a:pt x="33655" y="23253"/>
                  </a:lnTo>
                  <a:lnTo>
                    <a:pt x="34328" y="22313"/>
                  </a:lnTo>
                  <a:lnTo>
                    <a:pt x="34861" y="21272"/>
                  </a:lnTo>
                  <a:lnTo>
                    <a:pt x="35483" y="19583"/>
                  </a:lnTo>
                  <a:lnTo>
                    <a:pt x="35610" y="18961"/>
                  </a:lnTo>
                  <a:lnTo>
                    <a:pt x="35674" y="17589"/>
                  </a:lnTo>
                  <a:lnTo>
                    <a:pt x="35394" y="16865"/>
                  </a:lnTo>
                  <a:lnTo>
                    <a:pt x="35217" y="16700"/>
                  </a:lnTo>
                  <a:lnTo>
                    <a:pt x="35217" y="17576"/>
                  </a:lnTo>
                  <a:lnTo>
                    <a:pt x="35013" y="18884"/>
                  </a:lnTo>
                  <a:lnTo>
                    <a:pt x="34658" y="19888"/>
                  </a:lnTo>
                  <a:lnTo>
                    <a:pt x="34315" y="20929"/>
                  </a:lnTo>
                  <a:lnTo>
                    <a:pt x="33845" y="21907"/>
                  </a:lnTo>
                  <a:lnTo>
                    <a:pt x="26212" y="27571"/>
                  </a:lnTo>
                  <a:lnTo>
                    <a:pt x="26212" y="28232"/>
                  </a:lnTo>
                  <a:lnTo>
                    <a:pt x="25336" y="28460"/>
                  </a:lnTo>
                  <a:lnTo>
                    <a:pt x="25336" y="28219"/>
                  </a:lnTo>
                  <a:lnTo>
                    <a:pt x="26212" y="28232"/>
                  </a:lnTo>
                  <a:lnTo>
                    <a:pt x="26212" y="27571"/>
                  </a:lnTo>
                  <a:lnTo>
                    <a:pt x="25336" y="27571"/>
                  </a:lnTo>
                  <a:lnTo>
                    <a:pt x="25336" y="26555"/>
                  </a:lnTo>
                  <a:lnTo>
                    <a:pt x="33604" y="16573"/>
                  </a:lnTo>
                  <a:lnTo>
                    <a:pt x="34112" y="16662"/>
                  </a:lnTo>
                  <a:lnTo>
                    <a:pt x="34493" y="16941"/>
                  </a:lnTo>
                  <a:lnTo>
                    <a:pt x="35217" y="17576"/>
                  </a:lnTo>
                  <a:lnTo>
                    <a:pt x="35217" y="16700"/>
                  </a:lnTo>
                  <a:lnTo>
                    <a:pt x="34861" y="16357"/>
                  </a:lnTo>
                  <a:lnTo>
                    <a:pt x="34277" y="15900"/>
                  </a:lnTo>
                  <a:lnTo>
                    <a:pt x="33528" y="15722"/>
                  </a:lnTo>
                  <a:lnTo>
                    <a:pt x="32169" y="16052"/>
                  </a:lnTo>
                  <a:lnTo>
                    <a:pt x="31572" y="16344"/>
                  </a:lnTo>
                  <a:lnTo>
                    <a:pt x="28625" y="18669"/>
                  </a:lnTo>
                  <a:lnTo>
                    <a:pt x="26733" y="21170"/>
                  </a:lnTo>
                  <a:lnTo>
                    <a:pt x="25336" y="24549"/>
                  </a:lnTo>
                  <a:lnTo>
                    <a:pt x="25336" y="11176"/>
                  </a:lnTo>
                  <a:lnTo>
                    <a:pt x="25133" y="0"/>
                  </a:lnTo>
                  <a:lnTo>
                    <a:pt x="24701" y="0"/>
                  </a:lnTo>
                  <a:lnTo>
                    <a:pt x="24498" y="11176"/>
                  </a:lnTo>
                  <a:lnTo>
                    <a:pt x="24498" y="27584"/>
                  </a:lnTo>
                  <a:lnTo>
                    <a:pt x="24218" y="26962"/>
                  </a:lnTo>
                  <a:lnTo>
                    <a:pt x="24117" y="26568"/>
                  </a:lnTo>
                  <a:lnTo>
                    <a:pt x="24117" y="27597"/>
                  </a:lnTo>
                  <a:lnTo>
                    <a:pt x="21704" y="27609"/>
                  </a:lnTo>
                  <a:lnTo>
                    <a:pt x="12827" y="23596"/>
                  </a:lnTo>
                  <a:lnTo>
                    <a:pt x="11874" y="22936"/>
                  </a:lnTo>
                  <a:lnTo>
                    <a:pt x="11087" y="22059"/>
                  </a:lnTo>
                  <a:lnTo>
                    <a:pt x="10528" y="21018"/>
                  </a:lnTo>
                  <a:lnTo>
                    <a:pt x="10007" y="19951"/>
                  </a:lnTo>
                  <a:lnTo>
                    <a:pt x="10325" y="18669"/>
                  </a:lnTo>
                  <a:lnTo>
                    <a:pt x="12268" y="17233"/>
                  </a:lnTo>
                  <a:lnTo>
                    <a:pt x="13538" y="17018"/>
                  </a:lnTo>
                  <a:lnTo>
                    <a:pt x="15862" y="17665"/>
                  </a:lnTo>
                  <a:lnTo>
                    <a:pt x="16941" y="18211"/>
                  </a:lnTo>
                  <a:lnTo>
                    <a:pt x="17881" y="18948"/>
                  </a:lnTo>
                  <a:lnTo>
                    <a:pt x="19545" y="20167"/>
                  </a:lnTo>
                  <a:lnTo>
                    <a:pt x="24117" y="27597"/>
                  </a:lnTo>
                  <a:lnTo>
                    <a:pt x="24117" y="26568"/>
                  </a:lnTo>
                  <a:lnTo>
                    <a:pt x="13563" y="16027"/>
                  </a:lnTo>
                  <a:lnTo>
                    <a:pt x="12026" y="16294"/>
                  </a:lnTo>
                  <a:lnTo>
                    <a:pt x="10236" y="17665"/>
                  </a:lnTo>
                  <a:lnTo>
                    <a:pt x="9804" y="18313"/>
                  </a:lnTo>
                  <a:lnTo>
                    <a:pt x="9436" y="19799"/>
                  </a:lnTo>
                  <a:lnTo>
                    <a:pt x="9525" y="20548"/>
                  </a:lnTo>
                  <a:lnTo>
                    <a:pt x="9842" y="21234"/>
                  </a:lnTo>
                  <a:lnTo>
                    <a:pt x="10452" y="22390"/>
                  </a:lnTo>
                  <a:lnTo>
                    <a:pt x="11341" y="23368"/>
                  </a:lnTo>
                  <a:lnTo>
                    <a:pt x="12433" y="24091"/>
                  </a:lnTo>
                  <a:lnTo>
                    <a:pt x="14135" y="25374"/>
                  </a:lnTo>
                  <a:lnTo>
                    <a:pt x="16027" y="26365"/>
                  </a:lnTo>
                  <a:lnTo>
                    <a:pt x="19380" y="27508"/>
                  </a:lnTo>
                  <a:lnTo>
                    <a:pt x="19837" y="27622"/>
                  </a:lnTo>
                  <a:lnTo>
                    <a:pt x="3111" y="27724"/>
                  </a:lnTo>
                  <a:lnTo>
                    <a:pt x="0" y="27889"/>
                  </a:lnTo>
                  <a:lnTo>
                    <a:pt x="3111" y="28054"/>
                  </a:lnTo>
                  <a:lnTo>
                    <a:pt x="24333" y="28219"/>
                  </a:lnTo>
                  <a:lnTo>
                    <a:pt x="24447" y="28536"/>
                  </a:lnTo>
                  <a:lnTo>
                    <a:pt x="24447" y="28702"/>
                  </a:lnTo>
                  <a:lnTo>
                    <a:pt x="24498" y="29070"/>
                  </a:lnTo>
                  <a:lnTo>
                    <a:pt x="24498" y="38633"/>
                  </a:lnTo>
                  <a:lnTo>
                    <a:pt x="24701" y="49809"/>
                  </a:lnTo>
                  <a:lnTo>
                    <a:pt x="24917" y="49809"/>
                  </a:lnTo>
                  <a:lnTo>
                    <a:pt x="25133" y="49809"/>
                  </a:lnTo>
                  <a:lnTo>
                    <a:pt x="25336" y="38633"/>
                  </a:lnTo>
                  <a:lnTo>
                    <a:pt x="25336" y="28727"/>
                  </a:lnTo>
                  <a:lnTo>
                    <a:pt x="25527" y="28702"/>
                  </a:lnTo>
                  <a:lnTo>
                    <a:pt x="25984" y="28562"/>
                  </a:lnTo>
                  <a:lnTo>
                    <a:pt x="27254" y="28295"/>
                  </a:lnTo>
                  <a:lnTo>
                    <a:pt x="27406" y="28244"/>
                  </a:lnTo>
                  <a:lnTo>
                    <a:pt x="39636" y="28321"/>
                  </a:lnTo>
                  <a:lnTo>
                    <a:pt x="66167" y="28130"/>
                  </a:lnTo>
                  <a:lnTo>
                    <a:pt x="66167" y="39027"/>
                  </a:lnTo>
                  <a:lnTo>
                    <a:pt x="66357" y="50203"/>
                  </a:lnTo>
                  <a:lnTo>
                    <a:pt x="66586" y="50203"/>
                  </a:lnTo>
                  <a:lnTo>
                    <a:pt x="66814" y="50203"/>
                  </a:lnTo>
                  <a:lnTo>
                    <a:pt x="66992" y="39052"/>
                  </a:lnTo>
                  <a:lnTo>
                    <a:pt x="66992" y="28130"/>
                  </a:lnTo>
                  <a:lnTo>
                    <a:pt x="76136" y="28054"/>
                  </a:lnTo>
                  <a:lnTo>
                    <a:pt x="79248" y="27889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2" name="object 192"/>
          <p:cNvGrpSpPr/>
          <p:nvPr/>
        </p:nvGrpSpPr>
        <p:grpSpPr>
          <a:xfrm>
            <a:off x="402336" y="4245864"/>
            <a:ext cx="3601720" cy="861060"/>
            <a:chOff x="402336" y="4245864"/>
            <a:chExt cx="3601720" cy="861060"/>
          </a:xfrm>
        </p:grpSpPr>
        <p:sp>
          <p:nvSpPr>
            <p:cNvPr id="193" name="object 193"/>
            <p:cNvSpPr/>
            <p:nvPr/>
          </p:nvSpPr>
          <p:spPr>
            <a:xfrm>
              <a:off x="402336" y="4245864"/>
              <a:ext cx="3601720" cy="856615"/>
            </a:xfrm>
            <a:custGeom>
              <a:avLst/>
              <a:gdLst/>
              <a:ahLst/>
              <a:cxnLst/>
              <a:rect l="l" t="t" r="r" b="b"/>
              <a:pathLst>
                <a:path w="3601720" h="856614">
                  <a:moveTo>
                    <a:pt x="3458464" y="0"/>
                  </a:moveTo>
                  <a:lnTo>
                    <a:pt x="142748" y="0"/>
                  </a:lnTo>
                  <a:lnTo>
                    <a:pt x="97627" y="7274"/>
                  </a:lnTo>
                  <a:lnTo>
                    <a:pt x="58441" y="27533"/>
                  </a:lnTo>
                  <a:lnTo>
                    <a:pt x="27540" y="58430"/>
                  </a:lnTo>
                  <a:lnTo>
                    <a:pt x="7276" y="97617"/>
                  </a:lnTo>
                  <a:lnTo>
                    <a:pt x="0" y="142748"/>
                  </a:lnTo>
                  <a:lnTo>
                    <a:pt x="0" y="713740"/>
                  </a:lnTo>
                  <a:lnTo>
                    <a:pt x="7276" y="758870"/>
                  </a:lnTo>
                  <a:lnTo>
                    <a:pt x="27540" y="798057"/>
                  </a:lnTo>
                  <a:lnTo>
                    <a:pt x="58441" y="828954"/>
                  </a:lnTo>
                  <a:lnTo>
                    <a:pt x="97627" y="849213"/>
                  </a:lnTo>
                  <a:lnTo>
                    <a:pt x="142748" y="856488"/>
                  </a:lnTo>
                  <a:lnTo>
                    <a:pt x="3458464" y="856488"/>
                  </a:lnTo>
                  <a:lnTo>
                    <a:pt x="3503594" y="849213"/>
                  </a:lnTo>
                  <a:lnTo>
                    <a:pt x="3542781" y="828954"/>
                  </a:lnTo>
                  <a:lnTo>
                    <a:pt x="3573678" y="798057"/>
                  </a:lnTo>
                  <a:lnTo>
                    <a:pt x="3593937" y="758870"/>
                  </a:lnTo>
                  <a:lnTo>
                    <a:pt x="3601212" y="713740"/>
                  </a:lnTo>
                  <a:lnTo>
                    <a:pt x="3601212" y="142748"/>
                  </a:lnTo>
                  <a:lnTo>
                    <a:pt x="3593937" y="97617"/>
                  </a:lnTo>
                  <a:lnTo>
                    <a:pt x="3573678" y="58430"/>
                  </a:lnTo>
                  <a:lnTo>
                    <a:pt x="3542781" y="27533"/>
                  </a:lnTo>
                  <a:lnTo>
                    <a:pt x="3503594" y="7274"/>
                  </a:lnTo>
                  <a:lnTo>
                    <a:pt x="3458464" y="0"/>
                  </a:lnTo>
                  <a:close/>
                </a:path>
              </a:pathLst>
            </a:custGeom>
            <a:solidFill>
              <a:srgbClr val="B6B9B9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6636" y="4251960"/>
              <a:ext cx="854963" cy="854963"/>
            </a:xfrm>
            <a:prstGeom prst="rect">
              <a:avLst/>
            </a:prstGeom>
          </p:spPr>
        </p:pic>
      </p:grpSp>
      <p:grpSp>
        <p:nvGrpSpPr>
          <p:cNvPr id="195" name="object 195"/>
          <p:cNvGrpSpPr/>
          <p:nvPr/>
        </p:nvGrpSpPr>
        <p:grpSpPr>
          <a:xfrm>
            <a:off x="383177" y="5250179"/>
            <a:ext cx="3601720" cy="1018540"/>
            <a:chOff x="396240" y="5250179"/>
            <a:chExt cx="3601720" cy="1018540"/>
          </a:xfrm>
        </p:grpSpPr>
        <p:sp>
          <p:nvSpPr>
            <p:cNvPr id="196" name="object 196"/>
            <p:cNvSpPr/>
            <p:nvPr/>
          </p:nvSpPr>
          <p:spPr>
            <a:xfrm>
              <a:off x="396240" y="5297423"/>
              <a:ext cx="3601720" cy="856615"/>
            </a:xfrm>
            <a:custGeom>
              <a:avLst/>
              <a:gdLst/>
              <a:ahLst/>
              <a:cxnLst/>
              <a:rect l="l" t="t" r="r" b="b"/>
              <a:pathLst>
                <a:path w="3601720" h="856614">
                  <a:moveTo>
                    <a:pt x="3458464" y="0"/>
                  </a:moveTo>
                  <a:lnTo>
                    <a:pt x="142747" y="0"/>
                  </a:lnTo>
                  <a:lnTo>
                    <a:pt x="97627" y="7274"/>
                  </a:lnTo>
                  <a:lnTo>
                    <a:pt x="58441" y="27533"/>
                  </a:lnTo>
                  <a:lnTo>
                    <a:pt x="27540" y="58430"/>
                  </a:lnTo>
                  <a:lnTo>
                    <a:pt x="7276" y="97617"/>
                  </a:lnTo>
                  <a:lnTo>
                    <a:pt x="0" y="142747"/>
                  </a:lnTo>
                  <a:lnTo>
                    <a:pt x="0" y="713739"/>
                  </a:lnTo>
                  <a:lnTo>
                    <a:pt x="7276" y="758860"/>
                  </a:lnTo>
                  <a:lnTo>
                    <a:pt x="27540" y="798046"/>
                  </a:lnTo>
                  <a:lnTo>
                    <a:pt x="58441" y="828947"/>
                  </a:lnTo>
                  <a:lnTo>
                    <a:pt x="97627" y="849211"/>
                  </a:lnTo>
                  <a:lnTo>
                    <a:pt x="142747" y="856488"/>
                  </a:lnTo>
                  <a:lnTo>
                    <a:pt x="3458464" y="856488"/>
                  </a:lnTo>
                  <a:lnTo>
                    <a:pt x="3503594" y="849211"/>
                  </a:lnTo>
                  <a:lnTo>
                    <a:pt x="3542781" y="828947"/>
                  </a:lnTo>
                  <a:lnTo>
                    <a:pt x="3573678" y="798046"/>
                  </a:lnTo>
                  <a:lnTo>
                    <a:pt x="3593937" y="758860"/>
                  </a:lnTo>
                  <a:lnTo>
                    <a:pt x="3601212" y="713739"/>
                  </a:lnTo>
                  <a:lnTo>
                    <a:pt x="3601212" y="142747"/>
                  </a:lnTo>
                  <a:lnTo>
                    <a:pt x="3593937" y="97617"/>
                  </a:lnTo>
                  <a:lnTo>
                    <a:pt x="3573678" y="58430"/>
                  </a:lnTo>
                  <a:lnTo>
                    <a:pt x="3542781" y="27533"/>
                  </a:lnTo>
                  <a:lnTo>
                    <a:pt x="3503594" y="7274"/>
                  </a:lnTo>
                  <a:lnTo>
                    <a:pt x="3458464" y="0"/>
                  </a:lnTo>
                  <a:close/>
                </a:path>
              </a:pathLst>
            </a:custGeom>
            <a:solidFill>
              <a:srgbClr val="B6B9B9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5676" y="5250179"/>
              <a:ext cx="1018032" cy="1018032"/>
            </a:xfrm>
            <a:prstGeom prst="rect">
              <a:avLst/>
            </a:prstGeom>
          </p:spPr>
        </p:pic>
      </p:grpSp>
      <p:sp>
        <p:nvSpPr>
          <p:cNvPr id="198" name="object 198"/>
          <p:cNvSpPr txBox="1"/>
          <p:nvPr/>
        </p:nvSpPr>
        <p:spPr>
          <a:xfrm>
            <a:off x="2094102" y="1122680"/>
            <a:ext cx="908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65" dirty="0">
                <a:solidFill>
                  <a:srgbClr val="4A5050"/>
                </a:solidFill>
                <a:latin typeface="Tahoma"/>
                <a:cs typeface="Tahoma"/>
              </a:rPr>
              <a:t>Imóveis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3" name="object 2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" marR="30480" algn="ctr">
              <a:lnSpc>
                <a:spcPct val="100000"/>
              </a:lnSpc>
              <a:spcBef>
                <a:spcPts val="85"/>
              </a:spcBef>
            </a:pPr>
            <a:r>
              <a:rPr spc="40" dirty="0"/>
              <a:t>XVI</a:t>
            </a:r>
            <a:r>
              <a:rPr spc="-60" dirty="0"/>
              <a:t> </a:t>
            </a:r>
            <a:r>
              <a:rPr spc="65" dirty="0"/>
              <a:t>FINANCE</a:t>
            </a:r>
          </a:p>
          <a:p>
            <a:pPr marL="2540" marR="34290" algn="ctr">
              <a:lnSpc>
                <a:spcPct val="100000"/>
              </a:lnSpc>
              <a:spcBef>
                <a:spcPts val="405"/>
              </a:spcBef>
            </a:pPr>
            <a:fld id="{81D60167-4931-47E6-BA6A-407CBD079E47}" type="slidenum">
              <a:rPr sz="1000" spc="30" dirty="0"/>
              <a:t>5</a:t>
            </a:fld>
            <a:endParaRPr sz="1000"/>
          </a:p>
        </p:txBody>
      </p:sp>
      <p:sp>
        <p:nvSpPr>
          <p:cNvPr id="199" name="object 199"/>
          <p:cNvSpPr txBox="1"/>
          <p:nvPr/>
        </p:nvSpPr>
        <p:spPr>
          <a:xfrm>
            <a:off x="1855924" y="2236419"/>
            <a:ext cx="14611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000" b="1" spc="-120" dirty="0" smtClean="0">
                <a:solidFill>
                  <a:srgbClr val="4A5050"/>
                </a:solidFill>
                <a:latin typeface="Tahoma"/>
                <a:cs typeface="Tahoma"/>
              </a:rPr>
              <a:t>Empresa 01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508320" y="4371811"/>
            <a:ext cx="173396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7030">
              <a:spcBef>
                <a:spcPts val="100"/>
              </a:spcBef>
            </a:pPr>
            <a:r>
              <a:rPr lang="pt-BR" sz="2000" b="1" spc="-120" dirty="0">
                <a:solidFill>
                  <a:srgbClr val="4A5050"/>
                </a:solidFill>
                <a:latin typeface="Tahoma"/>
                <a:cs typeface="Tahoma"/>
              </a:rPr>
              <a:t>Empresa </a:t>
            </a:r>
            <a:r>
              <a:rPr lang="pt-BR" sz="2000" b="1" spc="-120" dirty="0" smtClean="0">
                <a:solidFill>
                  <a:srgbClr val="4A5050"/>
                </a:solidFill>
                <a:latin typeface="Tahoma"/>
                <a:cs typeface="Tahoma"/>
              </a:rPr>
              <a:t>03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761269" y="3194050"/>
            <a:ext cx="1489203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9060">
              <a:spcBef>
                <a:spcPts val="105"/>
              </a:spcBef>
            </a:pPr>
            <a:r>
              <a:rPr lang="pt-BR" sz="2000" b="1" spc="-120" dirty="0">
                <a:solidFill>
                  <a:srgbClr val="4A5050"/>
                </a:solidFill>
                <a:latin typeface="Tahoma"/>
                <a:cs typeface="Tahoma"/>
              </a:rPr>
              <a:t>Empresa </a:t>
            </a:r>
            <a:r>
              <a:rPr lang="pt-BR" sz="2000" b="1" spc="-120" dirty="0" smtClean="0">
                <a:solidFill>
                  <a:srgbClr val="4A5050"/>
                </a:solidFill>
                <a:latin typeface="Tahoma"/>
                <a:cs typeface="Tahoma"/>
              </a:rPr>
              <a:t>02</a:t>
            </a:r>
            <a:endParaRPr lang="pt-BR" sz="2000" dirty="0">
              <a:latin typeface="Tahoma"/>
              <a:cs typeface="Tahoma"/>
            </a:endParaRPr>
          </a:p>
          <a:p>
            <a:pPr marL="12700" marR="5080" indent="9906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ahoma"/>
              <a:cs typeface="Tahoma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826334" y="5404815"/>
            <a:ext cx="208216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>
              <a:spcBef>
                <a:spcPts val="100"/>
              </a:spcBef>
            </a:pPr>
            <a:r>
              <a:rPr lang="pt-BR" sz="2000" b="1" spc="-120" dirty="0">
                <a:solidFill>
                  <a:srgbClr val="4A5050"/>
                </a:solidFill>
                <a:latin typeface="Tahoma"/>
                <a:cs typeface="Tahoma"/>
              </a:rPr>
              <a:t>Empresa </a:t>
            </a:r>
            <a:r>
              <a:rPr lang="pt-BR" sz="2000" b="1" spc="-120" dirty="0" smtClean="0">
                <a:solidFill>
                  <a:srgbClr val="4A5050"/>
                </a:solidFill>
                <a:latin typeface="Tahoma"/>
                <a:cs typeface="Tahoma"/>
              </a:rPr>
              <a:t>...</a:t>
            </a:r>
            <a:endParaRPr lang="pt-BR"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92066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901184"/>
            <a:ext cx="8509000" cy="1297305"/>
          </a:xfrm>
          <a:custGeom>
            <a:avLst/>
            <a:gdLst/>
            <a:ahLst/>
            <a:cxnLst/>
            <a:rect l="l" t="t" r="r" b="b"/>
            <a:pathLst>
              <a:path w="8509000" h="1297304">
                <a:moveTo>
                  <a:pt x="8508491" y="0"/>
                </a:moveTo>
                <a:lnTo>
                  <a:pt x="0" y="0"/>
                </a:lnTo>
                <a:lnTo>
                  <a:pt x="0" y="1296924"/>
                </a:lnTo>
                <a:lnTo>
                  <a:pt x="8508491" y="1296924"/>
                </a:lnTo>
                <a:lnTo>
                  <a:pt x="8508491" y="0"/>
                </a:lnTo>
                <a:close/>
              </a:path>
            </a:pathLst>
          </a:custGeom>
          <a:solidFill>
            <a:srgbClr val="008BD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1053" y="5039309"/>
            <a:ext cx="7039176" cy="93615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3600"/>
              </a:lnSpc>
              <a:spcBef>
                <a:spcPts val="425"/>
              </a:spcBef>
            </a:pPr>
            <a:r>
              <a:rPr spc="-40" dirty="0">
                <a:solidFill>
                  <a:srgbClr val="FFFFFF"/>
                </a:solidFill>
              </a:rPr>
              <a:t>JUNTOS, </a:t>
            </a:r>
            <a:r>
              <a:rPr spc="95" dirty="0">
                <a:solidFill>
                  <a:srgbClr val="FFFFFF"/>
                </a:solidFill>
              </a:rPr>
              <a:t>VAMOS </a:t>
            </a:r>
            <a:r>
              <a:rPr spc="-20" dirty="0">
                <a:solidFill>
                  <a:srgbClr val="FFFFFF"/>
                </a:solidFill>
              </a:rPr>
              <a:t>DESENVOLVER 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lang="pt-BR" spc="145" dirty="0" smtClean="0">
                <a:solidFill>
                  <a:srgbClr val="FFFFFF"/>
                </a:solidFill>
              </a:rPr>
              <a:t>A SUA PROTEÇÃO PATRIMÔNIAL!</a:t>
            </a:r>
            <a:endParaRPr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5489"/>
            <a:ext cx="165898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7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AFFB80B-0A08-4F64-93A1-B9A6CF5D1A58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861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3910329"/>
            <a:ext cx="12204700" cy="2369185"/>
            <a:chOff x="-6350" y="3910329"/>
            <a:chExt cx="12204700" cy="2369185"/>
          </a:xfrm>
        </p:grpSpPr>
        <p:sp>
          <p:nvSpPr>
            <p:cNvPr id="4" name="object 4"/>
            <p:cNvSpPr/>
            <p:nvPr/>
          </p:nvSpPr>
          <p:spPr>
            <a:xfrm>
              <a:off x="0" y="3916679"/>
              <a:ext cx="12192000" cy="2356485"/>
            </a:xfrm>
            <a:custGeom>
              <a:avLst/>
              <a:gdLst/>
              <a:ahLst/>
              <a:cxnLst/>
              <a:rect l="l" t="t" r="r" b="b"/>
              <a:pathLst>
                <a:path w="12192000" h="2356485">
                  <a:moveTo>
                    <a:pt x="12192000" y="0"/>
                  </a:moveTo>
                  <a:lnTo>
                    <a:pt x="0" y="0"/>
                  </a:lnTo>
                  <a:lnTo>
                    <a:pt x="0" y="2356104"/>
                  </a:lnTo>
                  <a:lnTo>
                    <a:pt x="12192000" y="23561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A505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916679"/>
              <a:ext cx="12192000" cy="2356485"/>
            </a:xfrm>
            <a:custGeom>
              <a:avLst/>
              <a:gdLst/>
              <a:ahLst/>
              <a:cxnLst/>
              <a:rect l="l" t="t" r="r" b="b"/>
              <a:pathLst>
                <a:path w="12192000" h="2356485">
                  <a:moveTo>
                    <a:pt x="0" y="2356104"/>
                  </a:moveTo>
                  <a:lnTo>
                    <a:pt x="12192000" y="235610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356104"/>
                  </a:lnTo>
                  <a:close/>
                </a:path>
              </a:pathLst>
            </a:custGeom>
            <a:ln w="12700">
              <a:solidFill>
                <a:srgbClr val="4A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1820" y="4475987"/>
              <a:ext cx="323215" cy="318770"/>
            </a:xfrm>
            <a:custGeom>
              <a:avLst/>
              <a:gdLst/>
              <a:ahLst/>
              <a:cxnLst/>
              <a:rect l="l" t="t" r="r" b="b"/>
              <a:pathLst>
                <a:path w="323214" h="318770">
                  <a:moveTo>
                    <a:pt x="161544" y="0"/>
                  </a:moveTo>
                  <a:lnTo>
                    <a:pt x="110459" y="8113"/>
                  </a:lnTo>
                  <a:lnTo>
                    <a:pt x="66111" y="30711"/>
                  </a:lnTo>
                  <a:lnTo>
                    <a:pt x="31150" y="65178"/>
                  </a:lnTo>
                  <a:lnTo>
                    <a:pt x="8229" y="108898"/>
                  </a:lnTo>
                  <a:lnTo>
                    <a:pt x="0" y="159257"/>
                  </a:lnTo>
                  <a:lnTo>
                    <a:pt x="8229" y="209617"/>
                  </a:lnTo>
                  <a:lnTo>
                    <a:pt x="31150" y="253337"/>
                  </a:lnTo>
                  <a:lnTo>
                    <a:pt x="66111" y="287804"/>
                  </a:lnTo>
                  <a:lnTo>
                    <a:pt x="110459" y="310402"/>
                  </a:lnTo>
                  <a:lnTo>
                    <a:pt x="161544" y="318516"/>
                  </a:lnTo>
                  <a:lnTo>
                    <a:pt x="212628" y="310402"/>
                  </a:lnTo>
                  <a:lnTo>
                    <a:pt x="256976" y="287804"/>
                  </a:lnTo>
                  <a:lnTo>
                    <a:pt x="291937" y="253337"/>
                  </a:lnTo>
                  <a:lnTo>
                    <a:pt x="314858" y="209617"/>
                  </a:lnTo>
                  <a:lnTo>
                    <a:pt x="323088" y="159257"/>
                  </a:lnTo>
                  <a:lnTo>
                    <a:pt x="314858" y="108898"/>
                  </a:lnTo>
                  <a:lnTo>
                    <a:pt x="291937" y="65178"/>
                  </a:lnTo>
                  <a:lnTo>
                    <a:pt x="256976" y="30711"/>
                  </a:lnTo>
                  <a:lnTo>
                    <a:pt x="212628" y="8113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6978" y="4551146"/>
              <a:ext cx="174204" cy="1742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31820" y="5050535"/>
              <a:ext cx="323215" cy="318770"/>
            </a:xfrm>
            <a:custGeom>
              <a:avLst/>
              <a:gdLst/>
              <a:ahLst/>
              <a:cxnLst/>
              <a:rect l="l" t="t" r="r" b="b"/>
              <a:pathLst>
                <a:path w="323214" h="318770">
                  <a:moveTo>
                    <a:pt x="161544" y="0"/>
                  </a:moveTo>
                  <a:lnTo>
                    <a:pt x="110459" y="8113"/>
                  </a:lnTo>
                  <a:lnTo>
                    <a:pt x="66111" y="30711"/>
                  </a:lnTo>
                  <a:lnTo>
                    <a:pt x="31150" y="65178"/>
                  </a:lnTo>
                  <a:lnTo>
                    <a:pt x="8229" y="108898"/>
                  </a:lnTo>
                  <a:lnTo>
                    <a:pt x="0" y="159257"/>
                  </a:lnTo>
                  <a:lnTo>
                    <a:pt x="8229" y="209617"/>
                  </a:lnTo>
                  <a:lnTo>
                    <a:pt x="31150" y="253337"/>
                  </a:lnTo>
                  <a:lnTo>
                    <a:pt x="66111" y="287804"/>
                  </a:lnTo>
                  <a:lnTo>
                    <a:pt x="110459" y="310402"/>
                  </a:lnTo>
                  <a:lnTo>
                    <a:pt x="161544" y="318516"/>
                  </a:lnTo>
                  <a:lnTo>
                    <a:pt x="212628" y="310402"/>
                  </a:lnTo>
                  <a:lnTo>
                    <a:pt x="256976" y="287804"/>
                  </a:lnTo>
                  <a:lnTo>
                    <a:pt x="291937" y="253337"/>
                  </a:lnTo>
                  <a:lnTo>
                    <a:pt x="314858" y="209617"/>
                  </a:lnTo>
                  <a:lnTo>
                    <a:pt x="323088" y="159257"/>
                  </a:lnTo>
                  <a:lnTo>
                    <a:pt x="314858" y="108898"/>
                  </a:lnTo>
                  <a:lnTo>
                    <a:pt x="291937" y="65178"/>
                  </a:lnTo>
                  <a:lnTo>
                    <a:pt x="256976" y="30711"/>
                  </a:lnTo>
                  <a:lnTo>
                    <a:pt x="212628" y="8113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4116" y="5154167"/>
              <a:ext cx="176783" cy="1112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563239" y="4522470"/>
            <a:ext cx="16230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 smtClean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1400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60" dirty="0" smtClean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pt-BR" sz="1400" spc="-60" dirty="0" smtClean="0">
                <a:solidFill>
                  <a:srgbClr val="FFFFFF"/>
                </a:solidFill>
                <a:latin typeface="Tahoma"/>
                <a:cs typeface="Tahoma"/>
              </a:rPr>
              <a:t>67</a:t>
            </a:r>
            <a:r>
              <a:rPr sz="1400" spc="-6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400" spc="-8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400" spc="-80" dirty="0" smtClean="0">
                <a:solidFill>
                  <a:srgbClr val="FFFFFF"/>
                </a:solidFill>
                <a:latin typeface="Tahoma"/>
                <a:cs typeface="Tahoma"/>
              </a:rPr>
              <a:t>3351-5839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5237" y="5054600"/>
            <a:ext cx="23099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100" spc="-5" dirty="0" smtClean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jurídico@agmconatabilidade.com.br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0969" y="4096639"/>
            <a:ext cx="1428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ntre</a:t>
            </a:r>
            <a:r>
              <a:rPr sz="1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tato</a:t>
            </a:r>
            <a:r>
              <a:rPr sz="1400" spc="-14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071" y="4566665"/>
            <a:ext cx="23799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 smtClean="0">
                <a:solidFill>
                  <a:srgbClr val="FFFFFF"/>
                </a:solidFill>
                <a:latin typeface="Tahoma"/>
                <a:cs typeface="Tahoma"/>
              </a:rPr>
              <a:t>br.linkedin.com</a:t>
            </a:r>
            <a:r>
              <a:rPr lang="pt-BR" sz="1400" spc="5" dirty="0" smtClean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lang="pt-BR" sz="1400" spc="5" dirty="0" err="1" smtClean="0">
                <a:solidFill>
                  <a:srgbClr val="FFFFFF"/>
                </a:solidFill>
                <a:latin typeface="Tahoma"/>
                <a:cs typeface="Tahoma"/>
              </a:rPr>
              <a:t>agm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5071" y="5054600"/>
            <a:ext cx="25669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www.</a:t>
            </a:r>
            <a:r>
              <a:rPr lang="pt-BR" sz="1400" dirty="0" err="1" smtClean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agmcontabilidade</a:t>
            </a:r>
            <a:r>
              <a:rPr sz="1400" dirty="0" smtClean="0">
                <a:solidFill>
                  <a:srgbClr val="FFFFFF"/>
                </a:solidFill>
                <a:latin typeface="Tahoma"/>
                <a:cs typeface="Tahoma"/>
                <a:hlinkClick r:id="rId6"/>
              </a:rPr>
              <a:t>.com.br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6197" y="4096639"/>
            <a:ext cx="1175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aiba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m: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27248" y="4506467"/>
            <a:ext cx="3317875" cy="1435735"/>
            <a:chOff x="3127248" y="4506467"/>
            <a:chExt cx="3317875" cy="1435735"/>
          </a:xfrm>
        </p:grpSpPr>
        <p:sp>
          <p:nvSpPr>
            <p:cNvPr id="17" name="object 17"/>
            <p:cNvSpPr/>
            <p:nvPr/>
          </p:nvSpPr>
          <p:spPr>
            <a:xfrm>
              <a:off x="6121908" y="5042915"/>
              <a:ext cx="323215" cy="318770"/>
            </a:xfrm>
            <a:custGeom>
              <a:avLst/>
              <a:gdLst/>
              <a:ahLst/>
              <a:cxnLst/>
              <a:rect l="l" t="t" r="r" b="b"/>
              <a:pathLst>
                <a:path w="323214" h="318770">
                  <a:moveTo>
                    <a:pt x="161543" y="0"/>
                  </a:moveTo>
                  <a:lnTo>
                    <a:pt x="110459" y="8113"/>
                  </a:lnTo>
                  <a:lnTo>
                    <a:pt x="66111" y="30711"/>
                  </a:lnTo>
                  <a:lnTo>
                    <a:pt x="31150" y="65178"/>
                  </a:lnTo>
                  <a:lnTo>
                    <a:pt x="8229" y="108898"/>
                  </a:lnTo>
                  <a:lnTo>
                    <a:pt x="0" y="159257"/>
                  </a:lnTo>
                  <a:lnTo>
                    <a:pt x="8229" y="209617"/>
                  </a:lnTo>
                  <a:lnTo>
                    <a:pt x="31150" y="253337"/>
                  </a:lnTo>
                  <a:lnTo>
                    <a:pt x="66111" y="287804"/>
                  </a:lnTo>
                  <a:lnTo>
                    <a:pt x="110459" y="310402"/>
                  </a:lnTo>
                  <a:lnTo>
                    <a:pt x="161543" y="318515"/>
                  </a:lnTo>
                  <a:lnTo>
                    <a:pt x="212628" y="310402"/>
                  </a:lnTo>
                  <a:lnTo>
                    <a:pt x="256976" y="287804"/>
                  </a:lnTo>
                  <a:lnTo>
                    <a:pt x="291937" y="253337"/>
                  </a:lnTo>
                  <a:lnTo>
                    <a:pt x="314858" y="209617"/>
                  </a:lnTo>
                  <a:lnTo>
                    <a:pt x="323088" y="159257"/>
                  </a:lnTo>
                  <a:lnTo>
                    <a:pt x="314858" y="108898"/>
                  </a:lnTo>
                  <a:lnTo>
                    <a:pt x="291937" y="65178"/>
                  </a:lnTo>
                  <a:lnTo>
                    <a:pt x="256976" y="30711"/>
                  </a:lnTo>
                  <a:lnTo>
                    <a:pt x="212628" y="8113"/>
                  </a:lnTo>
                  <a:lnTo>
                    <a:pt x="161543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7627" y="5085587"/>
              <a:ext cx="214884" cy="2133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21908" y="4506467"/>
              <a:ext cx="323215" cy="317500"/>
            </a:xfrm>
            <a:custGeom>
              <a:avLst/>
              <a:gdLst/>
              <a:ahLst/>
              <a:cxnLst/>
              <a:rect l="l" t="t" r="r" b="b"/>
              <a:pathLst>
                <a:path w="323214" h="317500">
                  <a:moveTo>
                    <a:pt x="161543" y="0"/>
                  </a:moveTo>
                  <a:lnTo>
                    <a:pt x="110459" y="8083"/>
                  </a:lnTo>
                  <a:lnTo>
                    <a:pt x="66111" y="30589"/>
                  </a:lnTo>
                  <a:lnTo>
                    <a:pt x="31150" y="64904"/>
                  </a:lnTo>
                  <a:lnTo>
                    <a:pt x="8229" y="108411"/>
                  </a:lnTo>
                  <a:lnTo>
                    <a:pt x="0" y="158495"/>
                  </a:lnTo>
                  <a:lnTo>
                    <a:pt x="8229" y="208580"/>
                  </a:lnTo>
                  <a:lnTo>
                    <a:pt x="31150" y="252087"/>
                  </a:lnTo>
                  <a:lnTo>
                    <a:pt x="66111" y="286402"/>
                  </a:lnTo>
                  <a:lnTo>
                    <a:pt x="110459" y="308908"/>
                  </a:lnTo>
                  <a:lnTo>
                    <a:pt x="161543" y="316991"/>
                  </a:lnTo>
                  <a:lnTo>
                    <a:pt x="212628" y="308908"/>
                  </a:lnTo>
                  <a:lnTo>
                    <a:pt x="256976" y="286402"/>
                  </a:lnTo>
                  <a:lnTo>
                    <a:pt x="291937" y="252087"/>
                  </a:lnTo>
                  <a:lnTo>
                    <a:pt x="314858" y="208580"/>
                  </a:lnTo>
                  <a:lnTo>
                    <a:pt x="323088" y="158495"/>
                  </a:lnTo>
                  <a:lnTo>
                    <a:pt x="314858" y="108411"/>
                  </a:lnTo>
                  <a:lnTo>
                    <a:pt x="291937" y="64904"/>
                  </a:lnTo>
                  <a:lnTo>
                    <a:pt x="256976" y="30589"/>
                  </a:lnTo>
                  <a:lnTo>
                    <a:pt x="212628" y="8083"/>
                  </a:lnTo>
                  <a:lnTo>
                    <a:pt x="161543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5727" y="4570475"/>
              <a:ext cx="178308" cy="1661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27248" y="5623559"/>
              <a:ext cx="323215" cy="318770"/>
            </a:xfrm>
            <a:custGeom>
              <a:avLst/>
              <a:gdLst/>
              <a:ahLst/>
              <a:cxnLst/>
              <a:rect l="l" t="t" r="r" b="b"/>
              <a:pathLst>
                <a:path w="323214" h="318770">
                  <a:moveTo>
                    <a:pt x="161543" y="0"/>
                  </a:moveTo>
                  <a:lnTo>
                    <a:pt x="110459" y="8118"/>
                  </a:lnTo>
                  <a:lnTo>
                    <a:pt x="66111" y="30726"/>
                  </a:lnTo>
                  <a:lnTo>
                    <a:pt x="31150" y="65200"/>
                  </a:lnTo>
                  <a:lnTo>
                    <a:pt x="8229" y="108918"/>
                  </a:lnTo>
                  <a:lnTo>
                    <a:pt x="0" y="159257"/>
                  </a:lnTo>
                  <a:lnTo>
                    <a:pt x="8229" y="209597"/>
                  </a:lnTo>
                  <a:lnTo>
                    <a:pt x="31150" y="253315"/>
                  </a:lnTo>
                  <a:lnTo>
                    <a:pt x="66111" y="287789"/>
                  </a:lnTo>
                  <a:lnTo>
                    <a:pt x="110459" y="310397"/>
                  </a:lnTo>
                  <a:lnTo>
                    <a:pt x="161543" y="318515"/>
                  </a:lnTo>
                  <a:lnTo>
                    <a:pt x="212628" y="310397"/>
                  </a:lnTo>
                  <a:lnTo>
                    <a:pt x="256976" y="287789"/>
                  </a:lnTo>
                  <a:lnTo>
                    <a:pt x="291937" y="253315"/>
                  </a:lnTo>
                  <a:lnTo>
                    <a:pt x="314858" y="209597"/>
                  </a:lnTo>
                  <a:lnTo>
                    <a:pt x="323088" y="159257"/>
                  </a:lnTo>
                  <a:lnTo>
                    <a:pt x="314858" y="108918"/>
                  </a:lnTo>
                  <a:lnTo>
                    <a:pt x="291937" y="65200"/>
                  </a:lnTo>
                  <a:lnTo>
                    <a:pt x="256976" y="30726"/>
                  </a:lnTo>
                  <a:lnTo>
                    <a:pt x="212628" y="8118"/>
                  </a:lnTo>
                  <a:lnTo>
                    <a:pt x="161543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1736" y="5686043"/>
              <a:ext cx="132587" cy="20574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562349" y="5646216"/>
            <a:ext cx="696631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5" dirty="0" err="1">
                <a:solidFill>
                  <a:srgbClr val="FFFFFF"/>
                </a:solidFill>
                <a:latin typeface="Tahoma"/>
                <a:cs typeface="Tahoma"/>
              </a:rPr>
              <a:t>Avenida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400" spc="10" dirty="0" smtClean="0">
                <a:solidFill>
                  <a:srgbClr val="FFFFFF"/>
                </a:solidFill>
                <a:latin typeface="Tahoma"/>
                <a:cs typeface="Tahoma"/>
              </a:rPr>
              <a:t>Ernesto Geisel, 2.417</a:t>
            </a:r>
            <a:r>
              <a:rPr sz="1400" spc="-8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85" dirty="0">
                <a:solidFill>
                  <a:srgbClr val="FFFFFF"/>
                </a:solidFill>
                <a:latin typeface="Tahoma"/>
                <a:cs typeface="Tahoma"/>
              </a:rPr>
              <a:t>|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400" spc="-65" dirty="0" smtClean="0">
                <a:solidFill>
                  <a:srgbClr val="FFFFFF"/>
                </a:solidFill>
                <a:latin typeface="Tahoma"/>
                <a:cs typeface="Tahoma"/>
              </a:rPr>
              <a:t>Vila Afonso Pena Jr -</a:t>
            </a:r>
            <a:r>
              <a:rPr sz="1400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 smtClean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lang="pt-BR" sz="1400" spc="60" dirty="0" err="1" smtClean="0">
                <a:solidFill>
                  <a:srgbClr val="FFFFFF"/>
                </a:solidFill>
                <a:latin typeface="Tahoma"/>
                <a:cs typeface="Tahoma"/>
              </a:rPr>
              <a:t>ep</a:t>
            </a:r>
            <a:r>
              <a:rPr sz="1400" spc="-8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1400" spc="-80" dirty="0" smtClean="0">
                <a:solidFill>
                  <a:srgbClr val="FFFFFF"/>
                </a:solidFill>
                <a:latin typeface="Tahoma"/>
                <a:cs typeface="Tahoma"/>
              </a:rPr>
              <a:t>79 006-820 – Campo </a:t>
            </a:r>
            <a:r>
              <a:rPr lang="pt-BR" sz="1400" spc="-80" dirty="0" err="1" smtClean="0">
                <a:solidFill>
                  <a:srgbClr val="FFFFFF"/>
                </a:solidFill>
                <a:latin typeface="Tahoma"/>
                <a:cs typeface="Tahoma"/>
              </a:rPr>
              <a:t>Grande-MS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675" y="2188846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172973"/>
            <a:ext cx="5495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0" dirty="0"/>
              <a:t>VANTAGENS</a:t>
            </a:r>
            <a:r>
              <a:rPr sz="2200" spc="-20" dirty="0"/>
              <a:t> </a:t>
            </a:r>
            <a:r>
              <a:rPr sz="2200" spc="60" dirty="0"/>
              <a:t>DO</a:t>
            </a:r>
            <a:r>
              <a:rPr sz="2200" spc="-50" dirty="0"/>
              <a:t> </a:t>
            </a:r>
            <a:r>
              <a:rPr sz="2200" spc="45" dirty="0"/>
              <a:t>MODELO</a:t>
            </a:r>
            <a:r>
              <a:rPr sz="2200" spc="-35" dirty="0"/>
              <a:t> DE</a:t>
            </a:r>
            <a:r>
              <a:rPr sz="2200" spc="-50" dirty="0"/>
              <a:t> </a:t>
            </a:r>
            <a:r>
              <a:rPr sz="2200" spc="-35" dirty="0"/>
              <a:t>HOLDING</a:t>
            </a:r>
            <a:endParaRPr sz="2200" dirty="0"/>
          </a:p>
        </p:txBody>
      </p:sp>
      <p:sp>
        <p:nvSpPr>
          <p:cNvPr id="3" name="object 3"/>
          <p:cNvSpPr txBox="1"/>
          <p:nvPr/>
        </p:nvSpPr>
        <p:spPr>
          <a:xfrm>
            <a:off x="6184772" y="3832301"/>
            <a:ext cx="3823335" cy="2221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105"/>
              </a:spcBef>
              <a:buClr>
                <a:srgbClr val="008BD2"/>
              </a:buClr>
              <a:buFont typeface="Arial MT"/>
              <a:buChar char="•"/>
              <a:tabLst>
                <a:tab pos="413384" algn="l"/>
                <a:tab pos="414020" algn="l"/>
                <a:tab pos="1720850" algn="l"/>
                <a:tab pos="2162810" algn="l"/>
                <a:tab pos="2827655" algn="l"/>
              </a:tabLst>
            </a:pP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Racionalização	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dos	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custos	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operacionais</a:t>
            </a:r>
            <a:endParaRPr sz="1400">
              <a:latin typeface="Tahoma"/>
              <a:cs typeface="Tahoma"/>
            </a:endParaRPr>
          </a:p>
          <a:p>
            <a:pPr marL="413384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as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p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ectos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os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mais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sofisticad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os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d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ge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stão</a:t>
            </a:r>
            <a:r>
              <a:rPr sz="1400" spc="-145" dirty="0">
                <a:solidFill>
                  <a:srgbClr val="4A5050"/>
                </a:solidFill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ahoma"/>
              <a:cs typeface="Tahoma"/>
            </a:endParaRPr>
          </a:p>
          <a:p>
            <a:pPr marL="870585" lvl="1" indent="-401320">
              <a:lnSpc>
                <a:spcPct val="100000"/>
              </a:lnSpc>
              <a:spcBef>
                <a:spcPts val="5"/>
              </a:spcBef>
              <a:buClr>
                <a:srgbClr val="008BD2"/>
              </a:buClr>
              <a:buFont typeface="Arial MT"/>
              <a:buChar char="•"/>
              <a:tabLst>
                <a:tab pos="870585" algn="l"/>
                <a:tab pos="871219" algn="l"/>
              </a:tabLst>
            </a:pPr>
            <a:r>
              <a:rPr sz="1400" spc="3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pl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30" dirty="0">
                <a:solidFill>
                  <a:srgbClr val="4A5050"/>
                </a:solidFill>
                <a:latin typeface="Tahoma"/>
                <a:cs typeface="Tahoma"/>
              </a:rPr>
              <a:t>n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ejame</a:t>
            </a:r>
            <a:r>
              <a:rPr sz="1400" spc="-25" dirty="0">
                <a:solidFill>
                  <a:srgbClr val="4A5050"/>
                </a:solidFill>
                <a:latin typeface="Tahoma"/>
                <a:cs typeface="Tahoma"/>
              </a:rPr>
              <a:t>n</a:t>
            </a:r>
            <a:r>
              <a:rPr sz="1400" spc="35" dirty="0">
                <a:solidFill>
                  <a:srgbClr val="4A5050"/>
                </a:solidFill>
                <a:latin typeface="Tahoma"/>
                <a:cs typeface="Tahoma"/>
              </a:rPr>
              <a:t>to</a:t>
            </a:r>
            <a:r>
              <a:rPr sz="1400" spc="-1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s</a:t>
            </a:r>
            <a:r>
              <a:rPr sz="1400" spc="20" dirty="0">
                <a:solidFill>
                  <a:srgbClr val="4A5050"/>
                </a:solidFill>
                <a:latin typeface="Tahoma"/>
                <a:cs typeface="Tahoma"/>
              </a:rPr>
              <a:t>tr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atégi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c</a:t>
            </a:r>
            <a:r>
              <a:rPr sz="1400" spc="3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400" spc="-130" dirty="0">
                <a:solidFill>
                  <a:srgbClr val="4A5050"/>
                </a:solidFill>
                <a:latin typeface="Tahoma"/>
                <a:cs typeface="Tahoma"/>
              </a:rPr>
              <a:t>;</a:t>
            </a:r>
            <a:endParaRPr sz="1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8BD2"/>
              </a:buClr>
              <a:buFont typeface="Arial MT"/>
              <a:buChar char="•"/>
            </a:pPr>
            <a:endParaRPr sz="1450">
              <a:latin typeface="Tahoma"/>
              <a:cs typeface="Tahoma"/>
            </a:endParaRPr>
          </a:p>
          <a:p>
            <a:pPr marL="870585" lvl="1" indent="-401320">
              <a:lnSpc>
                <a:spcPct val="100000"/>
              </a:lnSpc>
              <a:spcBef>
                <a:spcPts val="5"/>
              </a:spcBef>
              <a:buClr>
                <a:srgbClr val="008BD2"/>
              </a:buClr>
              <a:buFont typeface="Arial MT"/>
              <a:buChar char="•"/>
              <a:tabLst>
                <a:tab pos="870585" algn="l"/>
                <a:tab pos="871219" algn="l"/>
              </a:tabLst>
            </a:pP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at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u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ação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fi</a:t>
            </a: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n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30" dirty="0">
                <a:solidFill>
                  <a:srgbClr val="4A5050"/>
                </a:solidFill>
                <a:latin typeface="Tahoma"/>
                <a:cs typeface="Tahoma"/>
              </a:rPr>
              <a:t>n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cei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r</a:t>
            </a:r>
            <a:r>
              <a:rPr sz="1400" spc="-45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130" dirty="0">
                <a:solidFill>
                  <a:srgbClr val="4A5050"/>
                </a:solidFill>
                <a:latin typeface="Tahoma"/>
                <a:cs typeface="Tahoma"/>
              </a:rPr>
              <a:t>;</a:t>
            </a:r>
            <a:endParaRPr sz="1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8BD2"/>
              </a:buClr>
              <a:buFont typeface="Arial MT"/>
              <a:buChar char="•"/>
            </a:pPr>
            <a:endParaRPr sz="1450">
              <a:latin typeface="Tahoma"/>
              <a:cs typeface="Tahoma"/>
            </a:endParaRPr>
          </a:p>
          <a:p>
            <a:pPr marL="870585" lvl="1" indent="-401320">
              <a:lnSpc>
                <a:spcPct val="100000"/>
              </a:lnSpc>
              <a:buClr>
                <a:srgbClr val="008BD2"/>
              </a:buClr>
              <a:buFont typeface="Arial MT"/>
              <a:buChar char="•"/>
              <a:tabLst>
                <a:tab pos="870585" algn="l"/>
                <a:tab pos="871219" algn="l"/>
              </a:tabLst>
            </a:pP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at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u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ação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merc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adol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ógic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130" dirty="0">
                <a:solidFill>
                  <a:srgbClr val="4A5050"/>
                </a:solidFill>
                <a:latin typeface="Tahoma"/>
                <a:cs typeface="Tahoma"/>
              </a:rPr>
              <a:t>;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endParaRPr sz="1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8BD2"/>
              </a:buClr>
              <a:buFont typeface="Arial MT"/>
              <a:buChar char="•"/>
            </a:pPr>
            <a:endParaRPr sz="1450">
              <a:latin typeface="Tahoma"/>
              <a:cs typeface="Tahoma"/>
            </a:endParaRPr>
          </a:p>
          <a:p>
            <a:pPr marL="870585" lvl="1" indent="-401320">
              <a:lnSpc>
                <a:spcPct val="100000"/>
              </a:lnSpc>
              <a:buClr>
                <a:srgbClr val="008BD2"/>
              </a:buClr>
              <a:buFont typeface="Arial MT"/>
              <a:buChar char="•"/>
              <a:tabLst>
                <a:tab pos="870585" algn="l"/>
                <a:tab pos="871219" algn="l"/>
              </a:tabLst>
            </a:pP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s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l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eção</a:t>
            </a:r>
            <a:r>
              <a:rPr sz="1400" spc="-1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recur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sos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u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m</a:t>
            </a:r>
            <a:r>
              <a:rPr sz="1400" spc="-3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n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s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46030" y="3832301"/>
            <a:ext cx="16643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98475" algn="l"/>
                <a:tab pos="1374775" algn="l"/>
              </a:tabLst>
            </a:pP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la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	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st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ru</a:t>
            </a:r>
            <a:r>
              <a:rPr sz="1400" spc="20" dirty="0">
                <a:solidFill>
                  <a:srgbClr val="4A5050"/>
                </a:solidFill>
                <a:latin typeface="Tahoma"/>
                <a:cs typeface="Tahoma"/>
              </a:rPr>
              <a:t>t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u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ra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	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n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975740"/>
            <a:ext cx="5410835" cy="284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marR="5715" indent="-401320" algn="just">
              <a:lnSpc>
                <a:spcPct val="100000"/>
              </a:lnSpc>
              <a:spcBef>
                <a:spcPts val="105"/>
              </a:spcBef>
              <a:buClr>
                <a:srgbClr val="008BD2"/>
              </a:buClr>
              <a:buFont typeface="Arial MT"/>
              <a:buChar char="•"/>
              <a:tabLst>
                <a:tab pos="414020" algn="l"/>
              </a:tabLst>
            </a:pP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Consolidação </a:t>
            </a: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do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poder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econômico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de </a:t>
            </a:r>
            <a:r>
              <a:rPr sz="1400" spc="20" dirty="0">
                <a:solidFill>
                  <a:srgbClr val="4A5050"/>
                </a:solidFill>
                <a:latin typeface="Tahoma"/>
                <a:cs typeface="Tahoma"/>
              </a:rPr>
              <a:t>todos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os componentes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do</a:t>
            </a:r>
            <a:r>
              <a:rPr sz="1400" spc="3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grupo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numa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entidade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representativa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financeira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administrativamente;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8BD2"/>
              </a:buClr>
              <a:buFont typeface="Arial MT"/>
              <a:buChar char="•"/>
            </a:pPr>
            <a:endParaRPr sz="1450">
              <a:latin typeface="Tahoma"/>
              <a:cs typeface="Tahoma"/>
            </a:endParaRPr>
          </a:p>
          <a:p>
            <a:pPr marL="413384" marR="5080" indent="-401320" algn="just">
              <a:lnSpc>
                <a:spcPct val="100000"/>
              </a:lnSpc>
              <a:buClr>
                <a:srgbClr val="008BD2"/>
              </a:buClr>
              <a:buFont typeface="Arial MT"/>
              <a:buChar char="•"/>
              <a:tabLst>
                <a:tab pos="414020" algn="l"/>
              </a:tabLst>
            </a:pP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Centralização </a:t>
            </a:r>
            <a:r>
              <a:rPr sz="1400" spc="30" dirty="0">
                <a:solidFill>
                  <a:srgbClr val="4A5050"/>
                </a:solidFill>
                <a:latin typeface="Tahoma"/>
                <a:cs typeface="Tahoma"/>
              </a:rPr>
              <a:t>do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processo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decisório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baseado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em </a:t>
            </a:r>
            <a:r>
              <a:rPr sz="1400" spc="-25" dirty="0">
                <a:solidFill>
                  <a:srgbClr val="4A5050"/>
                </a:solidFill>
                <a:latin typeface="Tahoma"/>
                <a:cs typeface="Tahoma"/>
              </a:rPr>
              <a:t>uma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estrutura </a:t>
            </a:r>
            <a:r>
              <a:rPr sz="1400" spc="-42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gestão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profissional</a:t>
            </a:r>
            <a:r>
              <a:rPr sz="1400" spc="-9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alto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nível;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8BD2"/>
              </a:buClr>
              <a:buFont typeface="Arial MT"/>
              <a:buChar char="•"/>
            </a:pPr>
            <a:endParaRPr sz="1450">
              <a:latin typeface="Tahoma"/>
              <a:cs typeface="Tahoma"/>
            </a:endParaRPr>
          </a:p>
          <a:p>
            <a:pPr marL="413384" indent="-401320">
              <a:lnSpc>
                <a:spcPct val="100000"/>
              </a:lnSpc>
              <a:buClr>
                <a:srgbClr val="008BD2"/>
              </a:buClr>
              <a:buFont typeface="Arial MT"/>
              <a:buChar char="•"/>
              <a:tabLst>
                <a:tab pos="413384" algn="l"/>
                <a:tab pos="414020" algn="l"/>
              </a:tabLst>
            </a:pP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Elaboração</a:t>
            </a:r>
            <a:r>
              <a:rPr sz="1400" spc="5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56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implementação</a:t>
            </a:r>
            <a:r>
              <a:rPr sz="1400" spc="5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 </a:t>
            </a:r>
            <a:r>
              <a:rPr sz="1400" spc="12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técnicas</a:t>
            </a:r>
            <a:r>
              <a:rPr sz="1400" spc="56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5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planejamento</a:t>
            </a:r>
            <a:endParaRPr sz="1400">
              <a:latin typeface="Tahoma"/>
              <a:cs typeface="Tahoma"/>
            </a:endParaRPr>
          </a:p>
          <a:p>
            <a:pPr marL="413384">
              <a:lnSpc>
                <a:spcPct val="100000"/>
              </a:lnSpc>
            </a:pP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es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tratégi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c</a:t>
            </a:r>
            <a:r>
              <a:rPr sz="1400" spc="35" dirty="0">
                <a:solidFill>
                  <a:srgbClr val="4A5050"/>
                </a:solidFill>
                <a:latin typeface="Tahoma"/>
                <a:cs typeface="Tahoma"/>
              </a:rPr>
              <a:t>o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no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s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co</a:t>
            </a:r>
            <a:r>
              <a:rPr sz="1400" spc="-25" dirty="0">
                <a:solidFill>
                  <a:srgbClr val="4A5050"/>
                </a:solidFill>
                <a:latin typeface="Tahoma"/>
                <a:cs typeface="Tahoma"/>
              </a:rPr>
              <a:t>m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po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n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en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t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es</a:t>
            </a:r>
            <a:r>
              <a:rPr sz="1400" spc="-114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do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gr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u</a:t>
            </a: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po</a:t>
            </a:r>
            <a:r>
              <a:rPr sz="1400" spc="-130" dirty="0">
                <a:solidFill>
                  <a:srgbClr val="4A5050"/>
                </a:solidFill>
                <a:latin typeface="Tahoma"/>
                <a:cs typeface="Tahoma"/>
              </a:rPr>
              <a:t>;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ahoma"/>
              <a:cs typeface="Tahoma"/>
            </a:endParaRPr>
          </a:p>
          <a:p>
            <a:pPr marL="413384" marR="6350" indent="-401320" algn="just">
              <a:lnSpc>
                <a:spcPct val="100000"/>
              </a:lnSpc>
              <a:buClr>
                <a:srgbClr val="008BD2"/>
              </a:buClr>
              <a:buFont typeface="Arial MT"/>
              <a:buChar char="•"/>
              <a:tabLst>
                <a:tab pos="414020" algn="l"/>
              </a:tabLst>
            </a:pP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Análise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centralizada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projetos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 </a:t>
            </a:r>
            <a:r>
              <a:rPr sz="1400" spc="-20" dirty="0">
                <a:solidFill>
                  <a:srgbClr val="4A5050"/>
                </a:solidFill>
                <a:latin typeface="Tahoma"/>
                <a:cs typeface="Tahoma"/>
              </a:rPr>
              <a:t>expansão,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horizontalização, </a:t>
            </a:r>
            <a:r>
              <a:rPr sz="1400" spc="-42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verticalização, pró-integração, </a:t>
            </a:r>
            <a:r>
              <a:rPr sz="1400" spc="-60" dirty="0">
                <a:solidFill>
                  <a:srgbClr val="4A5050"/>
                </a:solidFill>
                <a:latin typeface="Tahoma"/>
                <a:cs typeface="Tahoma"/>
              </a:rPr>
              <a:t>e,</a:t>
            </a:r>
            <a:r>
              <a:rPr sz="1400" spc="-5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eventualmente, </a:t>
            </a:r>
            <a:r>
              <a:rPr sz="1400" spc="-40" dirty="0">
                <a:solidFill>
                  <a:srgbClr val="4A5050"/>
                </a:solidFill>
                <a:latin typeface="Tahoma"/>
                <a:cs typeface="Tahoma"/>
              </a:rPr>
              <a:t>a</a:t>
            </a:r>
            <a:r>
              <a:rPr sz="1400" spc="-3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venda de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componentes</a:t>
            </a:r>
            <a:r>
              <a:rPr sz="1400" spc="-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que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mostram</a:t>
            </a:r>
            <a:r>
              <a:rPr sz="1400" spc="-9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baixa</a:t>
            </a:r>
            <a:r>
              <a:rPr sz="1400" spc="-7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performance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econômica;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4024071"/>
            <a:ext cx="54102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105"/>
              </a:spcBef>
              <a:buClr>
                <a:srgbClr val="008BD2"/>
              </a:buClr>
              <a:buFont typeface="Arial MT"/>
              <a:buChar char="•"/>
              <a:tabLst>
                <a:tab pos="413384" algn="l"/>
                <a:tab pos="414020" algn="l"/>
              </a:tabLst>
            </a:pP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Centralização</a:t>
            </a:r>
            <a:r>
              <a:rPr sz="1400" spc="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do</a:t>
            </a:r>
            <a:r>
              <a:rPr sz="1400" spc="114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processamento</a:t>
            </a:r>
            <a:r>
              <a:rPr sz="1400" spc="114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114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dados</a:t>
            </a:r>
            <a:r>
              <a:rPr sz="1400" spc="12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10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consolidação</a:t>
            </a:r>
            <a:r>
              <a:rPr sz="1400" spc="114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dos</a:t>
            </a:r>
            <a:endParaRPr sz="1400">
              <a:latin typeface="Tahoma"/>
              <a:cs typeface="Tahoma"/>
            </a:endParaRPr>
          </a:p>
          <a:p>
            <a:pPr marL="413384">
              <a:lnSpc>
                <a:spcPct val="100000"/>
              </a:lnSpc>
            </a:pP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processos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contábeis;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4679950"/>
            <a:ext cx="541147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 algn="just">
              <a:lnSpc>
                <a:spcPct val="100000"/>
              </a:lnSpc>
              <a:spcBef>
                <a:spcPts val="100"/>
              </a:spcBef>
              <a:buClr>
                <a:srgbClr val="008BD2"/>
              </a:buClr>
              <a:buFont typeface="Arial MT"/>
              <a:buChar char="•"/>
              <a:tabLst>
                <a:tab pos="414020" algn="l"/>
              </a:tabLst>
            </a:pPr>
            <a:r>
              <a:rPr sz="1400" spc="20" dirty="0">
                <a:solidFill>
                  <a:srgbClr val="4A5050"/>
                </a:solidFill>
                <a:latin typeface="Tahoma"/>
                <a:cs typeface="Tahoma"/>
              </a:rPr>
              <a:t>Aumento</a:t>
            </a:r>
            <a:r>
              <a:rPr sz="1400" spc="25" dirty="0">
                <a:solidFill>
                  <a:srgbClr val="4A5050"/>
                </a:solidFill>
                <a:latin typeface="Tahoma"/>
                <a:cs typeface="Tahoma"/>
              </a:rPr>
              <a:t> do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poder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4A5050"/>
                </a:solidFill>
                <a:latin typeface="Tahoma"/>
                <a:cs typeface="Tahoma"/>
              </a:rPr>
              <a:t>barganha,</a:t>
            </a:r>
            <a:r>
              <a:rPr sz="1400" spc="-3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com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os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 fornecedores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de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equipamentos,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 instalação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 e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contratação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 de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projetos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 de </a:t>
            </a:r>
            <a:r>
              <a:rPr sz="1400" spc="-42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construção,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4A5050"/>
                </a:solidFill>
                <a:latin typeface="Tahoma"/>
                <a:cs typeface="Tahoma"/>
              </a:rPr>
              <a:t>além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 da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negociação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e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obtenção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recursos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financeiros,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tanto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no</a:t>
            </a:r>
            <a:r>
              <a:rPr sz="1400" spc="2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mercado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de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capitais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quanto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com </a:t>
            </a:r>
            <a:r>
              <a:rPr sz="1400" spc="1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instituições</a:t>
            </a:r>
            <a:r>
              <a:rPr sz="1400" spc="-11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A5050"/>
                </a:solidFill>
                <a:latin typeface="Tahoma"/>
                <a:cs typeface="Tahoma"/>
              </a:rPr>
              <a:t>financeiras;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742" y="5975705"/>
            <a:ext cx="37896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100"/>
              </a:spcBef>
              <a:buClr>
                <a:srgbClr val="008BD2"/>
              </a:buClr>
              <a:buFont typeface="Arial MT"/>
              <a:buChar char="•"/>
              <a:tabLst>
                <a:tab pos="413384" algn="l"/>
                <a:tab pos="414020" algn="l"/>
              </a:tabLst>
            </a:pPr>
            <a:r>
              <a:rPr sz="1400" spc="45" dirty="0">
                <a:solidFill>
                  <a:srgbClr val="4A5050"/>
                </a:solidFill>
                <a:latin typeface="Tahoma"/>
                <a:cs typeface="Tahoma"/>
              </a:rPr>
              <a:t>Maior</a:t>
            </a:r>
            <a:r>
              <a:rPr sz="1400" spc="-7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in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teg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r</a:t>
            </a:r>
            <a:r>
              <a:rPr sz="1400" spc="-5" dirty="0">
                <a:solidFill>
                  <a:srgbClr val="4A5050"/>
                </a:solidFill>
                <a:latin typeface="Tahoma"/>
                <a:cs typeface="Tahoma"/>
              </a:rPr>
              <a:t>ação</a:t>
            </a:r>
            <a:r>
              <a:rPr sz="1400" spc="-85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d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os</a:t>
            </a:r>
            <a:r>
              <a:rPr sz="1400" spc="-80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roces</a:t>
            </a:r>
            <a:r>
              <a:rPr sz="1400" dirty="0">
                <a:solidFill>
                  <a:srgbClr val="4A5050"/>
                </a:solidFill>
                <a:latin typeface="Tahoma"/>
                <a:cs typeface="Tahoma"/>
              </a:rPr>
              <a:t>s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os</a:t>
            </a:r>
            <a:r>
              <a:rPr sz="1400" spc="-114" dirty="0">
                <a:solidFill>
                  <a:srgbClr val="4A505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p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r</a:t>
            </a:r>
            <a:r>
              <a:rPr sz="1400" spc="20" dirty="0">
                <a:solidFill>
                  <a:srgbClr val="4A5050"/>
                </a:solidFill>
                <a:latin typeface="Tahoma"/>
                <a:cs typeface="Tahoma"/>
              </a:rPr>
              <a:t>oduti</a:t>
            </a:r>
            <a:r>
              <a:rPr sz="1400" spc="10" dirty="0">
                <a:solidFill>
                  <a:srgbClr val="4A5050"/>
                </a:solidFill>
                <a:latin typeface="Tahoma"/>
                <a:cs typeface="Tahoma"/>
              </a:rPr>
              <a:t>v</a:t>
            </a:r>
            <a:r>
              <a:rPr sz="1400" spc="5" dirty="0">
                <a:solidFill>
                  <a:srgbClr val="4A5050"/>
                </a:solidFill>
                <a:latin typeface="Tahoma"/>
                <a:cs typeface="Tahoma"/>
              </a:rPr>
              <a:t>os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24105" y="860287"/>
            <a:ext cx="3413760" cy="2598420"/>
            <a:chOff x="7371854" y="873350"/>
            <a:chExt cx="3413760" cy="2598420"/>
          </a:xfrm>
        </p:grpSpPr>
        <p:sp>
          <p:nvSpPr>
            <p:cNvPr id="10" name="object 10"/>
            <p:cNvSpPr/>
            <p:nvPr/>
          </p:nvSpPr>
          <p:spPr>
            <a:xfrm>
              <a:off x="7371842" y="3163226"/>
              <a:ext cx="3413760" cy="85725"/>
            </a:xfrm>
            <a:custGeom>
              <a:avLst/>
              <a:gdLst/>
              <a:ahLst/>
              <a:cxnLst/>
              <a:rect l="l" t="t" r="r" b="b"/>
              <a:pathLst>
                <a:path w="3413759" h="85725">
                  <a:moveTo>
                    <a:pt x="1706854" y="83489"/>
                  </a:moveTo>
                  <a:lnTo>
                    <a:pt x="1574685" y="83489"/>
                  </a:lnTo>
                  <a:lnTo>
                    <a:pt x="1574685" y="85191"/>
                  </a:lnTo>
                  <a:lnTo>
                    <a:pt x="1706854" y="85191"/>
                  </a:lnTo>
                  <a:lnTo>
                    <a:pt x="1706854" y="83489"/>
                  </a:lnTo>
                  <a:close/>
                </a:path>
                <a:path w="3413759" h="85725">
                  <a:moveTo>
                    <a:pt x="2325878" y="42189"/>
                  </a:moveTo>
                  <a:lnTo>
                    <a:pt x="1686318" y="42189"/>
                  </a:lnTo>
                  <a:lnTo>
                    <a:pt x="1686318" y="43903"/>
                  </a:lnTo>
                  <a:lnTo>
                    <a:pt x="2325878" y="43903"/>
                  </a:lnTo>
                  <a:lnTo>
                    <a:pt x="2325878" y="42189"/>
                  </a:lnTo>
                  <a:close/>
                </a:path>
                <a:path w="3413759" h="85725">
                  <a:moveTo>
                    <a:pt x="2853575" y="82575"/>
                  </a:moveTo>
                  <a:lnTo>
                    <a:pt x="2558694" y="82575"/>
                  </a:lnTo>
                  <a:lnTo>
                    <a:pt x="2558694" y="84277"/>
                  </a:lnTo>
                  <a:lnTo>
                    <a:pt x="2853575" y="84277"/>
                  </a:lnTo>
                  <a:lnTo>
                    <a:pt x="2853575" y="82575"/>
                  </a:lnTo>
                  <a:close/>
                </a:path>
                <a:path w="3413759" h="85725">
                  <a:moveTo>
                    <a:pt x="3413722" y="0"/>
                  </a:moveTo>
                  <a:lnTo>
                    <a:pt x="0" y="0"/>
                  </a:lnTo>
                  <a:lnTo>
                    <a:pt x="0" y="1701"/>
                  </a:lnTo>
                  <a:lnTo>
                    <a:pt x="3413722" y="1701"/>
                  </a:lnTo>
                  <a:lnTo>
                    <a:pt x="3413722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2727" y="873350"/>
              <a:ext cx="2872912" cy="2053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8664" y="1092543"/>
              <a:ext cx="1338573" cy="16720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26700" y="2775903"/>
              <a:ext cx="529590" cy="6985"/>
            </a:xfrm>
            <a:custGeom>
              <a:avLst/>
              <a:gdLst/>
              <a:ahLst/>
              <a:cxnLst/>
              <a:rect l="l" t="t" r="r" b="b"/>
              <a:pathLst>
                <a:path w="529590" h="6985">
                  <a:moveTo>
                    <a:pt x="529296" y="0"/>
                  </a:moveTo>
                  <a:lnTo>
                    <a:pt x="341" y="0"/>
                  </a:lnTo>
                  <a:lnTo>
                    <a:pt x="0" y="6597"/>
                  </a:lnTo>
                  <a:lnTo>
                    <a:pt x="528954" y="6597"/>
                  </a:lnTo>
                  <a:lnTo>
                    <a:pt x="529296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54938" y="3317087"/>
              <a:ext cx="2647950" cy="154305"/>
            </a:xfrm>
            <a:custGeom>
              <a:avLst/>
              <a:gdLst/>
              <a:ahLst/>
              <a:cxnLst/>
              <a:rect l="l" t="t" r="r" b="b"/>
              <a:pathLst>
                <a:path w="2647950" h="154304">
                  <a:moveTo>
                    <a:pt x="1243128" y="0"/>
                  </a:moveTo>
                  <a:lnTo>
                    <a:pt x="861860" y="4691"/>
                  </a:lnTo>
                  <a:lnTo>
                    <a:pt x="591479" y="12742"/>
                  </a:lnTo>
                  <a:lnTo>
                    <a:pt x="361482" y="24055"/>
                  </a:lnTo>
                  <a:lnTo>
                    <a:pt x="220818" y="34368"/>
                  </a:lnTo>
                  <a:lnTo>
                    <a:pt x="111593" y="46007"/>
                  </a:lnTo>
                  <a:lnTo>
                    <a:pt x="58089" y="54395"/>
                  </a:lnTo>
                  <a:lnTo>
                    <a:pt x="9571" y="67758"/>
                  </a:lnTo>
                  <a:lnTo>
                    <a:pt x="0" y="77094"/>
                  </a:lnTo>
                  <a:lnTo>
                    <a:pt x="2415" y="81802"/>
                  </a:lnTo>
                  <a:lnTo>
                    <a:pt x="82817" y="104059"/>
                  </a:lnTo>
                  <a:lnTo>
                    <a:pt x="144277" y="112213"/>
                  </a:lnTo>
                  <a:lnTo>
                    <a:pt x="264397" y="123439"/>
                  </a:lnTo>
                  <a:lnTo>
                    <a:pt x="414711" y="133266"/>
                  </a:lnTo>
                  <a:lnTo>
                    <a:pt x="655635" y="143815"/>
                  </a:lnTo>
                  <a:lnTo>
                    <a:pt x="1009426" y="152172"/>
                  </a:lnTo>
                  <a:lnTo>
                    <a:pt x="1404410" y="154222"/>
                  </a:lnTo>
                  <a:lnTo>
                    <a:pt x="1785679" y="149530"/>
                  </a:lnTo>
                  <a:lnTo>
                    <a:pt x="2056062" y="141476"/>
                  </a:lnTo>
                  <a:lnTo>
                    <a:pt x="2286061" y="130159"/>
                  </a:lnTo>
                  <a:lnTo>
                    <a:pt x="2426728" y="119842"/>
                  </a:lnTo>
                  <a:lnTo>
                    <a:pt x="2535954" y="108198"/>
                  </a:lnTo>
                  <a:lnTo>
                    <a:pt x="2589459" y="99806"/>
                  </a:lnTo>
                  <a:lnTo>
                    <a:pt x="2637978" y="86435"/>
                  </a:lnTo>
                  <a:lnTo>
                    <a:pt x="2647549" y="77094"/>
                  </a:lnTo>
                  <a:lnTo>
                    <a:pt x="2645133" y="72389"/>
                  </a:lnTo>
                  <a:lnTo>
                    <a:pt x="2564730" y="50144"/>
                  </a:lnTo>
                  <a:lnTo>
                    <a:pt x="2503269" y="41994"/>
                  </a:lnTo>
                  <a:lnTo>
                    <a:pt x="2383148" y="30773"/>
                  </a:lnTo>
                  <a:lnTo>
                    <a:pt x="2232832" y="20949"/>
                  </a:lnTo>
                  <a:lnTo>
                    <a:pt x="1991906" y="10403"/>
                  </a:lnTo>
                  <a:lnTo>
                    <a:pt x="1638112" y="2049"/>
                  </a:lnTo>
                  <a:lnTo>
                    <a:pt x="1243128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8872" y="1220168"/>
              <a:ext cx="2036335" cy="2180234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7730018" y="3270252"/>
            <a:ext cx="187325" cy="1905"/>
          </a:xfrm>
          <a:custGeom>
            <a:avLst/>
            <a:gdLst/>
            <a:ahLst/>
            <a:cxnLst/>
            <a:rect l="l" t="t" r="r" b="b"/>
            <a:pathLst>
              <a:path w="187325" h="1904">
                <a:moveTo>
                  <a:pt x="186866" y="0"/>
                </a:moveTo>
                <a:lnTo>
                  <a:pt x="0" y="0"/>
                </a:lnTo>
                <a:lnTo>
                  <a:pt x="0" y="1706"/>
                </a:lnTo>
                <a:lnTo>
                  <a:pt x="186866" y="1706"/>
                </a:lnTo>
                <a:lnTo>
                  <a:pt x="186866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61855" y="3270252"/>
            <a:ext cx="59690" cy="1905"/>
          </a:xfrm>
          <a:custGeom>
            <a:avLst/>
            <a:gdLst/>
            <a:ahLst/>
            <a:cxnLst/>
            <a:rect l="l" t="t" r="r" b="b"/>
            <a:pathLst>
              <a:path w="59690" h="1904">
                <a:moveTo>
                  <a:pt x="59341" y="0"/>
                </a:moveTo>
                <a:lnTo>
                  <a:pt x="0" y="0"/>
                </a:lnTo>
                <a:lnTo>
                  <a:pt x="0" y="1706"/>
                </a:lnTo>
                <a:lnTo>
                  <a:pt x="59341" y="1706"/>
                </a:lnTo>
                <a:lnTo>
                  <a:pt x="5934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86251" y="3245796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5" h="1905">
                <a:moveTo>
                  <a:pt x="43240" y="0"/>
                </a:moveTo>
                <a:lnTo>
                  <a:pt x="0" y="0"/>
                </a:lnTo>
                <a:lnTo>
                  <a:pt x="0" y="1706"/>
                </a:lnTo>
                <a:lnTo>
                  <a:pt x="43240" y="1706"/>
                </a:lnTo>
                <a:lnTo>
                  <a:pt x="4324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" marR="30480" algn="ctr">
              <a:lnSpc>
                <a:spcPct val="100000"/>
              </a:lnSpc>
              <a:spcBef>
                <a:spcPts val="85"/>
              </a:spcBef>
            </a:pPr>
            <a:r>
              <a:rPr spc="40" dirty="0"/>
              <a:t>XVI</a:t>
            </a:r>
            <a:r>
              <a:rPr spc="-60" dirty="0"/>
              <a:t> </a:t>
            </a:r>
            <a:r>
              <a:rPr spc="65" dirty="0"/>
              <a:t>FINANCE</a:t>
            </a:r>
          </a:p>
          <a:p>
            <a:pPr marL="2540" marR="34290" algn="ctr">
              <a:lnSpc>
                <a:spcPct val="100000"/>
              </a:lnSpc>
              <a:spcBef>
                <a:spcPts val="405"/>
              </a:spcBef>
            </a:pPr>
            <a:fld id="{81D60167-4931-47E6-BA6A-407CBD079E47}" type="slidenum">
              <a:rPr sz="1000" spc="30" dirty="0"/>
              <a:t>6</a:t>
            </a:fld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8196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0101814-4DC4-4508-BA96-68B65799C2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141" y="4579689"/>
            <a:ext cx="2909904" cy="1468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5072"/>
            <a:ext cx="8596668" cy="671579"/>
          </a:xfrm>
        </p:spPr>
        <p:txBody>
          <a:bodyPr/>
          <a:lstStyle/>
          <a:p>
            <a:pPr algn="ctr"/>
            <a:r>
              <a:rPr lang="pt-BR" u="sng" dirty="0" smtClean="0"/>
              <a:t>Regime de Bens</a:t>
            </a:r>
            <a:endParaRPr lang="pt-BR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5658"/>
            <a:ext cx="8596312" cy="54243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Art. 978 CC - O empresário casado pode, sem necessidade de outorga conjugal, qualquer que seja o regime de bens, alienar os imóveis que integrem o patrimônio da empresa ou gravá-los de ônus real.</a:t>
            </a:r>
          </a:p>
          <a:p>
            <a:pPr algn="just"/>
            <a:r>
              <a:rPr lang="pt-BR" dirty="0" smtClean="0"/>
              <a:t>Para </a:t>
            </a:r>
            <a:r>
              <a:rPr lang="pt-BR" dirty="0"/>
              <a:t>o empresário individual o art. 978 do CC só se aplica se for averbado na matrícula do imóvel a autorização uxória da esposa para se desfazer de imóvel.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Art</a:t>
            </a:r>
            <a:r>
              <a:rPr lang="pt-BR" dirty="0"/>
              <a:t>. 977 - não pode ser sócios, o </a:t>
            </a:r>
            <a:r>
              <a:rPr lang="pt-BR" dirty="0" smtClean="0"/>
              <a:t>casal,</a:t>
            </a:r>
            <a:endParaRPr lang="pt-BR" dirty="0"/>
          </a:p>
          <a:p>
            <a:pPr algn="just"/>
            <a:r>
              <a:rPr lang="pt-BR" dirty="0"/>
              <a:t>e também o casal não podem ser sócios ao mesmo tempo de um </a:t>
            </a:r>
            <a:r>
              <a:rPr lang="pt-BR" dirty="0" smtClean="0"/>
              <a:t>terceiro na: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Comunhão </a:t>
            </a:r>
            <a:r>
              <a:rPr lang="pt-BR" dirty="0"/>
              <a:t>total - não pode</a:t>
            </a:r>
          </a:p>
          <a:p>
            <a:pPr algn="just"/>
            <a:r>
              <a:rPr lang="pt-BR" dirty="0" smtClean="0"/>
              <a:t>Comunhão </a:t>
            </a:r>
            <a:r>
              <a:rPr lang="pt-BR" dirty="0"/>
              <a:t>parcial - pode</a:t>
            </a:r>
          </a:p>
          <a:p>
            <a:pPr algn="just"/>
            <a:r>
              <a:rPr lang="pt-BR" dirty="0" smtClean="0"/>
              <a:t>Participação </a:t>
            </a:r>
            <a:r>
              <a:rPr lang="pt-BR" dirty="0"/>
              <a:t>nos </a:t>
            </a:r>
            <a:r>
              <a:rPr lang="pt-BR" dirty="0" err="1"/>
              <a:t>aquestros</a:t>
            </a:r>
            <a:r>
              <a:rPr lang="pt-BR" dirty="0"/>
              <a:t> - pode</a:t>
            </a:r>
          </a:p>
          <a:p>
            <a:pPr algn="just"/>
            <a:r>
              <a:rPr lang="pt-BR" dirty="0" smtClean="0"/>
              <a:t>Separação </a:t>
            </a:r>
            <a:r>
              <a:rPr lang="pt-BR" dirty="0"/>
              <a:t>Total Obrigatória - não pode</a:t>
            </a:r>
          </a:p>
          <a:p>
            <a:pPr algn="just"/>
            <a:r>
              <a:rPr lang="pt-BR" dirty="0" smtClean="0"/>
              <a:t>Separação </a:t>
            </a:r>
            <a:r>
              <a:rPr lang="pt-BR" dirty="0"/>
              <a:t>Total consensual - pode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9135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4702"/>
            <a:ext cx="8596668" cy="720635"/>
          </a:xfrm>
        </p:spPr>
        <p:txBody>
          <a:bodyPr/>
          <a:lstStyle/>
          <a:p>
            <a:pPr algn="ctr"/>
            <a:r>
              <a:rPr lang="pt-BR" u="sng" dirty="0"/>
              <a:t>Cláusulas </a:t>
            </a:r>
            <a:r>
              <a:rPr lang="pt-BR" u="sng" dirty="0" smtClean="0"/>
              <a:t>Especiais</a:t>
            </a:r>
            <a:endParaRPr lang="pt-BR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987074"/>
          </a:xfrm>
        </p:spPr>
        <p:txBody>
          <a:bodyPr>
            <a:normAutofit/>
          </a:bodyPr>
          <a:lstStyle/>
          <a:p>
            <a:r>
              <a:rPr lang="pt-BR" dirty="0"/>
              <a:t>A administração permanente, irrevogável e irretratável, competirá ao nosso cliente...</a:t>
            </a:r>
          </a:p>
          <a:p>
            <a:r>
              <a:rPr lang="pt-BR" dirty="0"/>
              <a:t>Direitos políticos: (direito de votar na reunião de sócios)</a:t>
            </a:r>
          </a:p>
          <a:p>
            <a:r>
              <a:rPr lang="pt-BR" dirty="0"/>
              <a:t>Os direitos políticos pertencem aos seguintes sócios...</a:t>
            </a:r>
          </a:p>
          <a:p>
            <a:r>
              <a:rPr lang="pt-BR" dirty="0"/>
              <a:t>Cláusula de mandato: o cliente será o mandatário (procurador) do </a:t>
            </a:r>
            <a:r>
              <a:rPr lang="pt-BR" dirty="0" smtClean="0"/>
              <a:t>filho</a:t>
            </a:r>
          </a:p>
          <a:p>
            <a:r>
              <a:rPr lang="pt-BR" dirty="0" smtClean="0"/>
              <a:t>Cláusula </a:t>
            </a:r>
            <a:r>
              <a:rPr lang="pt-BR" dirty="0"/>
              <a:t>de arrependimento: (</a:t>
            </a:r>
            <a:r>
              <a:rPr lang="pt-BR" dirty="0" err="1"/>
              <a:t>call</a:t>
            </a:r>
            <a:r>
              <a:rPr lang="pt-BR" dirty="0"/>
              <a:t> </a:t>
            </a:r>
            <a:r>
              <a:rPr lang="pt-BR" dirty="0" err="1"/>
              <a:t>option</a:t>
            </a:r>
            <a:r>
              <a:rPr lang="pt-BR" dirty="0"/>
              <a:t> - opção de compra)</a:t>
            </a:r>
          </a:p>
          <a:p>
            <a:r>
              <a:rPr lang="pt-BR" dirty="0"/>
              <a:t>(Exemplo: casal tem 2 filhos faz a holding  e depois se </a:t>
            </a:r>
            <a:r>
              <a:rPr lang="pt-BR" dirty="0" smtClean="0"/>
              <a:t>separa)</a:t>
            </a:r>
            <a:endParaRPr lang="pt-BR" dirty="0"/>
          </a:p>
          <a:p>
            <a:r>
              <a:rPr lang="pt-BR" dirty="0"/>
              <a:t>o marido casa com outra e tem um filho...</a:t>
            </a:r>
          </a:p>
          <a:p>
            <a:r>
              <a:rPr lang="pt-BR" dirty="0"/>
              <a:t>Assim, a holding pode ser refeita para incluir o novo filho - basta</a:t>
            </a:r>
          </a:p>
          <a:p>
            <a:r>
              <a:rPr lang="pt-BR" dirty="0"/>
              <a:t>dissolver o 1/6 de cada filho e deixar 1/3 repartindo entre os 3 filhos)</a:t>
            </a:r>
          </a:p>
          <a:p>
            <a:endParaRPr lang="pt-BR" sz="28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150C19-78A5-4B8D-9F56-A4E7AFF7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5375" y="4010296"/>
            <a:ext cx="2948627" cy="1965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2E7F1D7-C69A-46E0-BA3A-73EA00C6A350}"/>
              </a:ext>
            </a:extLst>
          </p:cNvPr>
          <p:cNvSpPr>
            <a:spLocks noChangeAspect="1"/>
          </p:cNvSpPr>
          <p:nvPr/>
        </p:nvSpPr>
        <p:spPr>
          <a:xfrm>
            <a:off x="9555355" y="0"/>
            <a:ext cx="2636645" cy="6858000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1DBCB-0D00-4390-A890-B68224E5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3833"/>
            <a:ext cx="8596668" cy="877321"/>
          </a:xfrm>
        </p:spPr>
        <p:txBody>
          <a:bodyPr>
            <a:normAutofit fontScale="90000"/>
          </a:bodyPr>
          <a:lstStyle/>
          <a:p>
            <a:pPr algn="ctr"/>
            <a:r>
              <a:rPr lang="pt-BR" u="sng" dirty="0" smtClean="0"/>
              <a:t>Cláusula de Desapego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																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72CD1B-1C14-4A15-9BCC-CDD5BF52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3587"/>
            <a:ext cx="8596668" cy="3880773"/>
          </a:xfrm>
        </p:spPr>
        <p:txBody>
          <a:bodyPr/>
          <a:lstStyle/>
          <a:p>
            <a:r>
              <a:rPr lang="pt-BR" dirty="0"/>
              <a:t>Cláusula do desapego com </a:t>
            </a:r>
            <a:r>
              <a:rPr lang="pt-BR" dirty="0" err="1"/>
              <a:t>super</a:t>
            </a:r>
            <a:r>
              <a:rPr lang="pt-BR" dirty="0"/>
              <a:t> poderes:</a:t>
            </a:r>
          </a:p>
          <a:p>
            <a:r>
              <a:rPr lang="pt-BR" dirty="0"/>
              <a:t>(Golden </a:t>
            </a:r>
            <a:r>
              <a:rPr lang="pt-BR" dirty="0" err="1"/>
              <a:t>Share</a:t>
            </a:r>
            <a:r>
              <a:rPr lang="pt-BR" dirty="0"/>
              <a:t> - para quem não consegue ter desapego)</a:t>
            </a:r>
          </a:p>
          <a:p>
            <a:r>
              <a:rPr lang="pt-BR" dirty="0"/>
              <a:t>(exemplo: a </a:t>
            </a:r>
            <a:r>
              <a:rPr lang="pt-BR" dirty="0" err="1"/>
              <a:t>embraer</a:t>
            </a:r>
            <a:r>
              <a:rPr lang="pt-BR" dirty="0"/>
              <a:t> não é do governo brasileiro, mas tem uma cláusula </a:t>
            </a:r>
            <a:r>
              <a:rPr lang="pt-BR" dirty="0" err="1"/>
              <a:t>golden</a:t>
            </a:r>
            <a:r>
              <a:rPr lang="pt-BR" dirty="0"/>
              <a:t> </a:t>
            </a:r>
            <a:r>
              <a:rPr lang="pt-BR" dirty="0" err="1"/>
              <a:t>share</a:t>
            </a:r>
            <a:r>
              <a:rPr lang="pt-BR" dirty="0"/>
              <a:t> que garante ao governo brasileiro eleger o conselho de </a:t>
            </a:r>
            <a:r>
              <a:rPr lang="pt-BR" dirty="0" err="1"/>
              <a:t>adm</a:t>
            </a:r>
            <a:r>
              <a:rPr lang="pt-BR" dirty="0"/>
              <a:t>)</a:t>
            </a:r>
          </a:p>
          <a:p>
            <a:r>
              <a:rPr lang="pt-BR" dirty="0"/>
              <a:t>(pode ser uma ação preferencial que garante o </a:t>
            </a:r>
            <a:r>
              <a:rPr lang="pt-BR" dirty="0" err="1"/>
              <a:t>golden</a:t>
            </a:r>
            <a:r>
              <a:rPr lang="pt-BR" dirty="0"/>
              <a:t> </a:t>
            </a:r>
            <a:r>
              <a:rPr lang="pt-BR" dirty="0" err="1"/>
              <a:t>share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/>
              <a:t>Poder do acordo de sócios: (quem fica com o quê)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50" y="5457009"/>
            <a:ext cx="18968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13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Personalizada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73849"/>
      </a:accent1>
      <a:accent2>
        <a:srgbClr val="174263"/>
      </a:accent2>
      <a:accent3>
        <a:srgbClr val="114332"/>
      </a:accent3>
      <a:accent4>
        <a:srgbClr val="113728"/>
      </a:accent4>
      <a:accent5>
        <a:srgbClr val="15371A"/>
      </a:accent5>
      <a:accent6>
        <a:srgbClr val="3C5715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2072</TotalTime>
  <Words>3744</Words>
  <Application>Microsoft Office PowerPoint</Application>
  <PresentationFormat>Widescreen</PresentationFormat>
  <Paragraphs>464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52</vt:i4>
      </vt:variant>
    </vt:vector>
  </HeadingPairs>
  <TitlesOfParts>
    <vt:vector size="64" baseType="lpstr">
      <vt:lpstr>Arial</vt:lpstr>
      <vt:lpstr>Arial Black</vt:lpstr>
      <vt:lpstr>Arial MT</vt:lpstr>
      <vt:lpstr>Calibri</vt:lpstr>
      <vt:lpstr>Tahoma</vt:lpstr>
      <vt:lpstr>Times New Roman</vt:lpstr>
      <vt:lpstr>Trebuchet MS</vt:lpstr>
      <vt:lpstr>Wingdings</vt:lpstr>
      <vt:lpstr>Wingdings 3</vt:lpstr>
      <vt:lpstr>Facetado</vt:lpstr>
      <vt:lpstr>Office Theme</vt:lpstr>
      <vt:lpstr>1_Office Theme</vt:lpstr>
      <vt:lpstr>Apresentação do PowerPoint</vt:lpstr>
      <vt:lpstr>O QUE É UMA HOLDING?</vt:lpstr>
      <vt:lpstr>CARACTERÍSTICAS DE UMA HOLDING</vt:lpstr>
      <vt:lpstr>COMO A HOLDING PODE INVESTIR</vt:lpstr>
      <vt:lpstr>EXEMPLOS DE INVESTIMENTOS POSSÍVEIS</vt:lpstr>
      <vt:lpstr>VANTAGENS DO MODELO DE HOLDING</vt:lpstr>
      <vt:lpstr>Regime de Bens</vt:lpstr>
      <vt:lpstr>Cláusulas Especiais</vt:lpstr>
      <vt:lpstr>Cláusula de Desapego                  </vt:lpstr>
      <vt:lpstr>Herdeiros, Menores, Interditados</vt:lpstr>
      <vt:lpstr>Regime de comunhão universal de bens art. 977 cc - o casal não pode constituir sociedade</vt:lpstr>
      <vt:lpstr>Holding com prazo determinado</vt:lpstr>
      <vt:lpstr>Retirar sócio da sociedade</vt:lpstr>
      <vt:lpstr>ITBI                   </vt:lpstr>
      <vt:lpstr>Atividade Preponderante</vt:lpstr>
      <vt:lpstr>Direitos Reais</vt:lpstr>
      <vt:lpstr>Locações</vt:lpstr>
      <vt:lpstr>Cessão Onerosa da Posse</vt:lpstr>
      <vt:lpstr>Lei 13.874/2019  Lei da liberdade econômica                   15</vt:lpstr>
      <vt:lpstr>ITCMD</vt:lpstr>
      <vt:lpstr>Domicílio</vt:lpstr>
      <vt:lpstr>Reserva de Capital</vt:lpstr>
      <vt:lpstr>Aquisição imóvel após constituição da Holding</vt:lpstr>
      <vt:lpstr>Venda de imóvel que está na holding            </vt:lpstr>
      <vt:lpstr>Outorga Conjugal</vt:lpstr>
      <vt:lpstr>Venda de Imóvel de Empresa x Regime de Bens</vt:lpstr>
      <vt:lpstr>Sociedade por Quota de Responsabilidade Limitada</vt:lpstr>
      <vt:lpstr>Mudança Regime de Bens</vt:lpstr>
      <vt:lpstr>Direito Real de Uso                </vt:lpstr>
      <vt:lpstr>Execução no Código Civil/2002</vt:lpstr>
      <vt:lpstr>Participações Societárias</vt:lpstr>
      <vt:lpstr>Lei 6.404/1976 – Lei S/A:</vt:lpstr>
      <vt:lpstr>Holding Patrimonial ou Familiar – LTDA ou S/A </vt:lpstr>
      <vt:lpstr>Holding Administrativa                  30</vt:lpstr>
      <vt:lpstr>Holding de Controle </vt:lpstr>
      <vt:lpstr>Holding de Participação </vt:lpstr>
      <vt:lpstr>Holding Setorial </vt:lpstr>
      <vt:lpstr>Holding Derivada </vt:lpstr>
      <vt:lpstr>Falência e Recuperação Judicial                  </vt:lpstr>
      <vt:lpstr>Planejamento Sucessório</vt:lpstr>
      <vt:lpstr>CNAE</vt:lpstr>
      <vt:lpstr>REGIME SEPARAÇÃO OBRIGATÓRIA DE BENS – ART. 1687 E SEGUINTES CC/2002</vt:lpstr>
      <vt:lpstr>Outorga Conjugal</vt:lpstr>
      <vt:lpstr>Direito de Uso                 </vt:lpstr>
      <vt:lpstr>Execução no CC</vt:lpstr>
      <vt:lpstr>Integralização de Capital no RIR</vt:lpstr>
      <vt:lpstr>ITBI</vt:lpstr>
      <vt:lpstr>Apresentação do PowerPoint</vt:lpstr>
      <vt:lpstr>C</vt:lpstr>
      <vt:lpstr>JUNTOS, VAMOS DESENVOLVER  A SUA PROTEÇÃO PATRIMÔNIAL!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Boeira</dc:creator>
  <cp:lastModifiedBy>User</cp:lastModifiedBy>
  <cp:revision>72</cp:revision>
  <dcterms:created xsi:type="dcterms:W3CDTF">2019-04-03T18:20:53Z</dcterms:created>
  <dcterms:modified xsi:type="dcterms:W3CDTF">2023-07-12T13:28:33Z</dcterms:modified>
</cp:coreProperties>
</file>